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57" r:id="rId4"/>
    <p:sldId id="259" r:id="rId5"/>
    <p:sldId id="263" r:id="rId7"/>
    <p:sldId id="273" r:id="rId8"/>
    <p:sldId id="279" r:id="rId9"/>
    <p:sldId id="280" r:id="rId10"/>
    <p:sldId id="307" r:id="rId11"/>
    <p:sldId id="281" r:id="rId12"/>
    <p:sldId id="308" r:id="rId13"/>
    <p:sldId id="282" r:id="rId14"/>
    <p:sldId id="284" r:id="rId15"/>
    <p:sldId id="309" r:id="rId16"/>
    <p:sldId id="310" r:id="rId17"/>
    <p:sldId id="272" r:id="rId18"/>
    <p:sldId id="305" r:id="rId19"/>
    <p:sldId id="261" r:id="rId20"/>
    <p:sldId id="285" r:id="rId21"/>
    <p:sldId id="286" r:id="rId22"/>
    <p:sldId id="287" r:id="rId23"/>
    <p:sldId id="262" r:id="rId24"/>
    <p:sldId id="289" r:id="rId25"/>
    <p:sldId id="311" r:id="rId26"/>
    <p:sldId id="288" r:id="rId27"/>
    <p:sldId id="290" r:id="rId28"/>
    <p:sldId id="271"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gs" Target="tags/tag24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0719A8C-CE32-468A-A376-38152692F3E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image" Target="file:///E:\400px_tools/pic_temp/1_pic_quater_right_up.png" TargetMode="External"/><Relationship Id="rId6" Type="http://schemas.openxmlformats.org/officeDocument/2006/relationships/image" Target="../media/image3.png"/><Relationship Id="rId5" Type="http://schemas.openxmlformats.org/officeDocument/2006/relationships/tags" Target="../tags/tag7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69.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image" Target="file:///E:\400px_tools/pic_temp/pic_half_down.png" TargetMode="External"/><Relationship Id="rId3" Type="http://schemas.openxmlformats.org/officeDocument/2006/relationships/image" Target="../media/image4.png"/><Relationship Id="rId2" Type="http://schemas.openxmlformats.org/officeDocument/2006/relationships/tags" Target="../tags/tag7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image" Target="file:///E:\400px_tools/pic_temp/1_pic_quater_right_up.png" TargetMode="External"/><Relationship Id="rId6" Type="http://schemas.openxmlformats.org/officeDocument/2006/relationships/image" Target="../media/image3.png"/><Relationship Id="rId5" Type="http://schemas.openxmlformats.org/officeDocument/2006/relationships/tags" Target="../tags/tag8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82.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image" Target="file:///E:\400px_tools/pic_temp/1_pic_quater_right_up.png" TargetMode="External"/><Relationship Id="rId6" Type="http://schemas.openxmlformats.org/officeDocument/2006/relationships/image" Target="../media/image3.png"/><Relationship Id="rId5" Type="http://schemas.openxmlformats.org/officeDocument/2006/relationships/tags" Target="../tags/tag91.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9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image" Target="file:///E:\400px_tools/pic_temp/pic_half_left.png" TargetMode="External"/><Relationship Id="rId3" Type="http://schemas.openxmlformats.org/officeDocument/2006/relationships/image" Target="../media/image5.png"/><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image" Target="file:///E:\400px_tools/pic_temp/1_pic_quater_right_up.png" TargetMode="External"/><Relationship Id="rId6" Type="http://schemas.openxmlformats.org/officeDocument/2006/relationships/image" Target="../media/image3.png"/><Relationship Id="rId5" Type="http://schemas.openxmlformats.org/officeDocument/2006/relationships/tags" Target="../tags/tag10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08.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image" Target="file:///E:\400px_tools/pic_temp/1_pic_quater_right_up.png" TargetMode="External"/><Relationship Id="rId6" Type="http://schemas.openxmlformats.org/officeDocument/2006/relationships/image" Target="../media/image3.png"/><Relationship Id="rId5" Type="http://schemas.openxmlformats.org/officeDocument/2006/relationships/tags" Target="../tags/tag11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16.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image" Target="file:///E:\400px_tools/pic_temp/1_pic_quater_right_up.png" TargetMode="External"/><Relationship Id="rId6" Type="http://schemas.openxmlformats.org/officeDocument/2006/relationships/image" Target="../media/image3.png"/><Relationship Id="rId5" Type="http://schemas.openxmlformats.org/officeDocument/2006/relationships/tags" Target="../tags/tag12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23.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2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image" Target="file:///E:\400px_tools/pic_temp/1_pic_quater_right_up.png" TargetMode="External"/><Relationship Id="rId6" Type="http://schemas.openxmlformats.org/officeDocument/2006/relationships/image" Target="../media/image3.png"/><Relationship Id="rId5" Type="http://schemas.openxmlformats.org/officeDocument/2006/relationships/tags" Target="../tags/tag136.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35.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image" Target="file:///E:\400px_tools/pic_temp/1_pic_quater_right_up.png" TargetMode="External"/><Relationship Id="rId7" Type="http://schemas.openxmlformats.org/officeDocument/2006/relationships/image" Target="../media/image3.png"/><Relationship Id="rId6" Type="http://schemas.openxmlformats.org/officeDocument/2006/relationships/tags" Target="../tags/tag143.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42.xml"/><Relationship Id="rId2" Type="http://schemas.openxmlformats.org/officeDocument/2006/relationships/tags" Target="../tags/tag141.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tags" Target="../tags/tag145.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50.xml"/><Relationship Id="rId2" Type="http://schemas.openxmlformats.org/officeDocument/2006/relationships/tags" Target="../tags/tag149.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image" Target="file:///E:\400px_tools/pic_temp/1_pic_quater_right_up.png" TargetMode="External"/><Relationship Id="rId7" Type="http://schemas.openxmlformats.org/officeDocument/2006/relationships/image" Target="../media/image3.png"/><Relationship Id="rId6" Type="http://schemas.openxmlformats.org/officeDocument/2006/relationships/tags" Target="../tags/tag159.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58.xml"/><Relationship Id="rId2" Type="http://schemas.openxmlformats.org/officeDocument/2006/relationships/tags" Target="../tags/tag157.xml"/><Relationship Id="rId14" Type="http://schemas.openxmlformats.org/officeDocument/2006/relationships/tags" Target="../tags/tag165.xml"/><Relationship Id="rId13" Type="http://schemas.openxmlformats.org/officeDocument/2006/relationships/tags" Target="../tags/tag164.xml"/><Relationship Id="rId12" Type="http://schemas.openxmlformats.org/officeDocument/2006/relationships/tags" Target="../tags/tag163.xml"/><Relationship Id="rId11" Type="http://schemas.openxmlformats.org/officeDocument/2006/relationships/tags" Target="../tags/tag162.xml"/><Relationship Id="rId10" Type="http://schemas.openxmlformats.org/officeDocument/2006/relationships/tags" Target="../tags/tag161.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image" Target="file:///E:\400px_tools/pic_temp/1_pic_quater_right_up.png" TargetMode="External"/><Relationship Id="rId7" Type="http://schemas.openxmlformats.org/officeDocument/2006/relationships/image" Target="../media/image3.png"/><Relationship Id="rId6" Type="http://schemas.openxmlformats.org/officeDocument/2006/relationships/tags" Target="../tags/tag168.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67.xml"/><Relationship Id="rId2" Type="http://schemas.openxmlformats.org/officeDocument/2006/relationships/tags" Target="../tags/tag166.xml"/><Relationship Id="rId14" Type="http://schemas.openxmlformats.org/officeDocument/2006/relationships/tags" Target="../tags/tag174.xml"/><Relationship Id="rId13" Type="http://schemas.openxmlformats.org/officeDocument/2006/relationships/tags" Target="../tags/tag173.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image" Target="file:///E:\400px_tools/pic_temp/1_pic_quater_right_up.png" TargetMode="External"/><Relationship Id="rId7" Type="http://schemas.openxmlformats.org/officeDocument/2006/relationships/image" Target="../media/image3.png"/><Relationship Id="rId6" Type="http://schemas.openxmlformats.org/officeDocument/2006/relationships/tags" Target="../tags/tag177.xml"/><Relationship Id="rId5" Type="http://schemas.openxmlformats.org/officeDocument/2006/relationships/image" Target="file:///E:\400px_tools/pic_temp/0_pic_quater_right_up.png" TargetMode="External"/><Relationship Id="rId4" Type="http://schemas.openxmlformats.org/officeDocument/2006/relationships/image" Target="../media/image6.png"/><Relationship Id="rId3" Type="http://schemas.openxmlformats.org/officeDocument/2006/relationships/tags" Target="../tags/tag176.xml"/><Relationship Id="rId2" Type="http://schemas.openxmlformats.org/officeDocument/2006/relationships/tags" Target="../tags/tag175.xml"/><Relationship Id="rId16" Type="http://schemas.openxmlformats.org/officeDocument/2006/relationships/tags" Target="../tags/tag185.xml"/><Relationship Id="rId15" Type="http://schemas.openxmlformats.org/officeDocument/2006/relationships/tags" Target="../tags/tag18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image" Target="file:///E:\400px_tools/pic_temp/1_pic_quater_right_up.png" TargetMode="External"/><Relationship Id="rId7" Type="http://schemas.openxmlformats.org/officeDocument/2006/relationships/image" Target="../media/image8.png"/><Relationship Id="rId6" Type="http://schemas.openxmlformats.org/officeDocument/2006/relationships/tags" Target="../tags/tag188.xml"/><Relationship Id="rId5" Type="http://schemas.openxmlformats.org/officeDocument/2006/relationships/image" Target="file:///E:\400px_tools/pic_temp/0_pic_quater_right_up.png" TargetMode="External"/><Relationship Id="rId4" Type="http://schemas.openxmlformats.org/officeDocument/2006/relationships/image" Target="../media/image7.png"/><Relationship Id="rId3" Type="http://schemas.openxmlformats.org/officeDocument/2006/relationships/tags" Target="../tags/tag187.xml"/><Relationship Id="rId2" Type="http://schemas.openxmlformats.org/officeDocument/2006/relationships/tags" Target="../tags/tag186.xml"/><Relationship Id="rId13" Type="http://schemas.openxmlformats.org/officeDocument/2006/relationships/tags" Target="../tags/tag193.xml"/><Relationship Id="rId12" Type="http://schemas.openxmlformats.org/officeDocument/2006/relationships/tags" Target="../tags/tag192.xml"/><Relationship Id="rId11" Type="http://schemas.openxmlformats.org/officeDocument/2006/relationships/tags" Target="../tags/tag191.xml"/><Relationship Id="rId10" Type="http://schemas.openxmlformats.org/officeDocument/2006/relationships/tags" Target="../tags/tag190.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8"/>
            </p:custDataLst>
          </p:nvPr>
        </p:nvSpPr>
        <p:spPr>
          <a:xfrm>
            <a:off x="6604000" y="3695701"/>
            <a:ext cx="4826000" cy="506096"/>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幼圆" panose="02010509060101010101"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endParaRPr lang="zh-CN" altLang="en-US" dirty="0"/>
          </a:p>
        </p:txBody>
      </p:sp>
      <p:sp>
        <p:nvSpPr>
          <p:cNvPr id="2" name="标题 1"/>
          <p:cNvSpPr>
            <a:spLocks noGrp="1"/>
          </p:cNvSpPr>
          <p:nvPr>
            <p:ph type="ctrTitle" idx="13" hasCustomPrompt="1"/>
            <p:custDataLst>
              <p:tags r:id="rId9"/>
            </p:custDataLst>
          </p:nvPr>
        </p:nvSpPr>
        <p:spPr>
          <a:xfrm>
            <a:off x="6604001" y="2656206"/>
            <a:ext cx="4825365" cy="970915"/>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spc="600">
                <a:solidFill>
                  <a:schemeClr val="tx1">
                    <a:lumMod val="85000"/>
                    <a:lumOff val="15000"/>
                  </a:schemeClr>
                </a:solidFill>
                <a:latin typeface="Arial" panose="020B0604020202020204" pitchFamily="34" charset="0"/>
                <a:ea typeface="汉仪乐喵体W"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11471910" y="0"/>
            <a:ext cx="720090" cy="1282783"/>
          </a:xfrm>
          <a:prstGeom prst="rect">
            <a:avLst/>
          </a:prstGeom>
        </p:spPr>
      </p:pic>
      <p:pic>
        <p:nvPicPr>
          <p:cNvPr id="7" name="图片 6"/>
          <p:cNvPicPr/>
          <p:nvPr userDrawn="1">
            <p:custDataLst>
              <p:tags r:id="rId5"/>
            </p:custDataLst>
          </p:nvPr>
        </p:nvPicPr>
        <p:blipFill>
          <a:blip r:embed="rId6" r:link="rId7" cstate="email"/>
          <a:stretch>
            <a:fillRect/>
          </a:stretch>
        </p:blipFill>
        <p:spPr>
          <a:xfrm>
            <a:off x="0" y="5699439"/>
            <a:ext cx="720090" cy="1158561"/>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4064000" y="0"/>
            <a:ext cx="4064000" cy="2551438"/>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8"/>
            </p:custDataLst>
          </p:nvPr>
        </p:nvSpPr>
        <p:spPr>
          <a:xfrm>
            <a:off x="3889058" y="3153093"/>
            <a:ext cx="4414520" cy="116776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accent1"/>
                </a:solidFill>
                <a:latin typeface="Arial" panose="020B0604020202020204" pitchFamily="34" charset="0"/>
                <a:ea typeface="汉仪乐喵体W"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9"/>
            </p:custDataLst>
          </p:nvPr>
        </p:nvSpPr>
        <p:spPr>
          <a:xfrm>
            <a:off x="2920684" y="4364037"/>
            <a:ext cx="6350635" cy="1118870"/>
          </a:xfrm>
        </p:spPr>
        <p:txBody>
          <a:bodyPr vert="horz" wrap="square" lIns="91440" tIns="45720" rIns="91440" bIns="45720" anchor="t" anchorCtr="0">
            <a:normAutofit/>
          </a:bodyPr>
          <a:lstStyle>
            <a:lvl1pPr marL="0" marR="0" indent="0" algn="ctr" defTabSz="914400" rtl="0" eaLnBrk="1" fontAlgn="auto" latinLnBrk="0" hangingPunct="1">
              <a:lnSpc>
                <a:spcPct val="13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幼圆" panose="02010509060101010101"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11471910" y="0"/>
            <a:ext cx="720090" cy="1282783"/>
          </a:xfrm>
          <a:prstGeom prst="rect">
            <a:avLst/>
          </a:prstGeom>
        </p:spPr>
      </p:pic>
      <p:pic>
        <p:nvPicPr>
          <p:cNvPr id="8" name="图片 7"/>
          <p:cNvPicPr/>
          <p:nvPr userDrawn="1">
            <p:custDataLst>
              <p:tags r:id="rId5"/>
            </p:custDataLst>
          </p:nvPr>
        </p:nvPicPr>
        <p:blipFill>
          <a:blip r:embed="rId6" r:link="rId7" cstate="email"/>
          <a:stretch>
            <a:fillRect/>
          </a:stretch>
        </p:blipFill>
        <p:spPr>
          <a:xfrm>
            <a:off x="0" y="5699439"/>
            <a:ext cx="720090" cy="1158561"/>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幼圆" panose="02010509060101010101" pitchFamily="49" charset="-122"/>
              </a:defRPr>
            </a:lvl1pPr>
            <a:lvl2pPr eaLnBrk="1" fontAlgn="auto" latinLnBrk="0" hangingPunct="1">
              <a:defRPr sz="1600">
                <a:solidFill>
                  <a:schemeClr val="tx1"/>
                </a:solidFill>
                <a:latin typeface="Arial" panose="020B0604020202020204" pitchFamily="34" charset="0"/>
                <a:ea typeface="幼圆" panose="02010509060101010101" pitchFamily="49" charset="-122"/>
              </a:defRPr>
            </a:lvl2pPr>
            <a:lvl3pPr eaLnBrk="1" fontAlgn="auto" latinLnBrk="0" hangingPunct="1">
              <a:defRPr sz="1600">
                <a:solidFill>
                  <a:schemeClr val="tx1"/>
                </a:solidFill>
                <a:latin typeface="Arial" panose="020B0604020202020204" pitchFamily="34" charset="0"/>
                <a:ea typeface="幼圆" panose="02010509060101010101" pitchFamily="49" charset="-122"/>
              </a:defRPr>
            </a:lvl3pPr>
            <a:lvl4pPr eaLnBrk="1" fontAlgn="auto" latinLnBrk="0" hangingPunct="1">
              <a:defRPr sz="1600">
                <a:solidFill>
                  <a:schemeClr val="tx1"/>
                </a:solidFill>
                <a:latin typeface="Arial" panose="020B0604020202020204" pitchFamily="34" charset="0"/>
                <a:ea typeface="幼圆" panose="02010509060101010101" pitchFamily="49" charset="-122"/>
              </a:defRPr>
            </a:lvl4pPr>
            <a:lvl5pPr eaLnBrk="1" fontAlgn="auto" latinLnBrk="0" hangingPunct="1">
              <a:defRPr sz="160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email"/>
          <a:stretch>
            <a:fillRect/>
          </a:stretch>
        </p:blipFill>
        <p:spPr>
          <a:xfrm>
            <a:off x="11471910" y="0"/>
            <a:ext cx="720090" cy="1282783"/>
          </a:xfrm>
          <a:prstGeom prst="rect">
            <a:avLst/>
          </a:prstGeom>
        </p:spPr>
      </p:pic>
      <p:pic>
        <p:nvPicPr>
          <p:cNvPr id="10" name="图片 9"/>
          <p:cNvPicPr/>
          <p:nvPr userDrawn="1">
            <p:custDataLst>
              <p:tags r:id="rId5"/>
            </p:custDataLst>
          </p:nvPr>
        </p:nvPicPr>
        <p:blipFill>
          <a:blip r:embed="rId6" r:link="rId7" cstate="email"/>
          <a:stretch>
            <a:fillRect/>
          </a:stretch>
        </p:blipFill>
        <p:spPr>
          <a:xfrm>
            <a:off x="0" y="5699439"/>
            <a:ext cx="720090" cy="1158561"/>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幼圆"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email"/>
          <a:stretch>
            <a:fillRect/>
          </a:stretch>
        </p:blipFill>
        <p:spPr>
          <a:xfrm>
            <a:off x="0" y="1397000"/>
            <a:ext cx="1616169" cy="4064000"/>
          </a:xfrm>
          <a:prstGeom prst="rect">
            <a:avLst/>
          </a:prstGeom>
        </p:spPr>
      </p:pic>
      <p:sp>
        <p:nvSpPr>
          <p:cNvPr id="2" name="标题 1"/>
          <p:cNvSpPr>
            <a:spLocks noGrp="1"/>
          </p:cNvSpPr>
          <p:nvPr>
            <p:ph type="title"/>
            <p:custDataLst>
              <p:tags r:id="rId5"/>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11471910" y="0"/>
            <a:ext cx="720090" cy="1282783"/>
          </a:xfrm>
          <a:prstGeom prst="rect">
            <a:avLst/>
          </a:prstGeom>
        </p:spPr>
      </p:pic>
      <p:pic>
        <p:nvPicPr>
          <p:cNvPr id="8" name="图片 7"/>
          <p:cNvPicPr/>
          <p:nvPr userDrawn="1">
            <p:custDataLst>
              <p:tags r:id="rId5"/>
            </p:custDataLst>
          </p:nvPr>
        </p:nvPicPr>
        <p:blipFill>
          <a:blip r:embed="rId6" r:link="rId7" cstate="email"/>
          <a:stretch>
            <a:fillRect/>
          </a:stretch>
        </p:blipFill>
        <p:spPr>
          <a:xfrm>
            <a:off x="0" y="5699439"/>
            <a:ext cx="720090" cy="1158561"/>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11471910" y="0"/>
            <a:ext cx="720090" cy="1282783"/>
          </a:xfrm>
          <a:prstGeom prst="rect">
            <a:avLst/>
          </a:prstGeom>
        </p:spPr>
      </p:pic>
      <p:pic>
        <p:nvPicPr>
          <p:cNvPr id="7" name="图片 6"/>
          <p:cNvPicPr/>
          <p:nvPr userDrawn="1">
            <p:custDataLst>
              <p:tags r:id="rId5"/>
            </p:custDataLst>
          </p:nvPr>
        </p:nvPicPr>
        <p:blipFill>
          <a:blip r:embed="rId6" r:link="rId7" cstate="email"/>
          <a:stretch>
            <a:fillRect/>
          </a:stretch>
        </p:blipFill>
        <p:spPr>
          <a:xfrm>
            <a:off x="0" y="5699439"/>
            <a:ext cx="720090" cy="1158561"/>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anose="02010509060101010101" pitchFamily="49" charset="-122"/>
              </a:defRPr>
            </a:lvl1pPr>
            <a:lvl2pPr indent="0" eaLnBrk="1" fontAlgn="auto" latinLnBrk="0" hangingPunct="1">
              <a:defRPr>
                <a:solidFill>
                  <a:schemeClr val="tx1"/>
                </a:solidFill>
                <a:latin typeface="Arial" panose="020B0604020202020204" pitchFamily="34" charset="0"/>
                <a:ea typeface="幼圆" panose="02010509060101010101" pitchFamily="49" charset="-122"/>
              </a:defRPr>
            </a:lvl2pPr>
            <a:lvl3pPr indent="0" eaLnBrk="1" fontAlgn="auto" latinLnBrk="0" hangingPunct="1">
              <a:defRPr>
                <a:solidFill>
                  <a:schemeClr val="tx1"/>
                </a:solidFill>
                <a:latin typeface="Arial" panose="020B0604020202020204" pitchFamily="34" charset="0"/>
                <a:ea typeface="幼圆" panose="02010509060101010101" pitchFamily="49" charset="-122"/>
              </a:defRPr>
            </a:lvl3pPr>
            <a:lvl4pPr indent="0" eaLnBrk="1" fontAlgn="auto" latinLnBrk="0" hangingPunct="1">
              <a:defRPr>
                <a:solidFill>
                  <a:schemeClr val="tx1"/>
                </a:solidFill>
                <a:latin typeface="Arial" panose="020B0604020202020204" pitchFamily="34" charset="0"/>
                <a:ea typeface="幼圆" panose="02010509060101010101" pitchFamily="49" charset="-122"/>
              </a:defRPr>
            </a:lvl4pPr>
            <a:lvl5pPr indent="0" eaLnBrk="1" fontAlgn="auto" latinLnBrk="0" hangingPunct="1">
              <a:defRPr>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11471910" y="0"/>
            <a:ext cx="720090" cy="1282783"/>
          </a:xfrm>
          <a:prstGeom prst="rect">
            <a:avLst/>
          </a:prstGeom>
        </p:spPr>
      </p:pic>
      <p:pic>
        <p:nvPicPr>
          <p:cNvPr id="6" name="图片 5"/>
          <p:cNvPicPr/>
          <p:nvPr userDrawn="1">
            <p:custDataLst>
              <p:tags r:id="rId5"/>
            </p:custDataLst>
          </p:nvPr>
        </p:nvPicPr>
        <p:blipFill>
          <a:blip r:embed="rId6" r:link="rId7" cstate="email"/>
          <a:stretch>
            <a:fillRect/>
          </a:stretch>
        </p:blipFill>
        <p:spPr>
          <a:xfrm>
            <a:off x="0" y="5699439"/>
            <a:ext cx="720090" cy="1158561"/>
          </a:xfrm>
          <a:prstGeom prst="rect">
            <a:avLst/>
          </a:prstGeom>
        </p:spPr>
      </p:pic>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8"/>
            </p:custDataLst>
          </p:nvPr>
        </p:nvSpPr>
        <p:spPr>
          <a:xfrm>
            <a:off x="6730982" y="3784600"/>
            <a:ext cx="4572036" cy="517843"/>
          </a:xfrm>
        </p:spPr>
        <p:txBody>
          <a:bodyPr vert="horz" wrap="square" lIns="91440" tIns="45720" rIns="91440" bIns="45720" anchor="t" anchorCtr="0">
            <a:normAutofit/>
          </a:bodyPr>
          <a:lstStyle>
            <a:lvl1pPr marL="0" marR="0" indent="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幼圆" panose="02010509060101010101"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单击此处编辑副标题</a:t>
            </a:r>
            <a:endParaRPr lang="zh-CN" altLang="en-US" dirty="0"/>
          </a:p>
        </p:txBody>
      </p:sp>
      <p:sp>
        <p:nvSpPr>
          <p:cNvPr id="2" name="标题 1"/>
          <p:cNvSpPr>
            <a:spLocks noGrp="1"/>
          </p:cNvSpPr>
          <p:nvPr>
            <p:ph type="title" idx="13" hasCustomPrompt="1"/>
            <p:custDataLst>
              <p:tags r:id="rId9"/>
            </p:custDataLst>
          </p:nvPr>
        </p:nvSpPr>
        <p:spPr>
          <a:xfrm>
            <a:off x="6730982" y="2555558"/>
            <a:ext cx="4572036" cy="1172210"/>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lumMod val="85000"/>
                    <a:lumOff val="15000"/>
                  </a:schemeClr>
                </a:solidFill>
                <a:latin typeface="Arial" panose="020B0604020202020204" pitchFamily="34" charset="0"/>
                <a:ea typeface="汉仪乐喵体W"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11471910" y="0"/>
            <a:ext cx="720090" cy="1282783"/>
          </a:xfrm>
          <a:prstGeom prst="rect">
            <a:avLst/>
          </a:prstGeom>
        </p:spPr>
      </p:pic>
      <p:pic>
        <p:nvPicPr>
          <p:cNvPr id="6" name="图片 5"/>
          <p:cNvPicPr/>
          <p:nvPr userDrawn="1">
            <p:custDataLst>
              <p:tags r:id="rId5"/>
            </p:custDataLst>
          </p:nvPr>
        </p:nvPicPr>
        <p:blipFill>
          <a:blip r:embed="rId6" r:link="rId7" cstate="email"/>
          <a:stretch>
            <a:fillRect/>
          </a:stretch>
        </p:blipFill>
        <p:spPr>
          <a:xfrm>
            <a:off x="0" y="5699439"/>
            <a:ext cx="720090" cy="1158561"/>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9" name="图片 8"/>
          <p:cNvPicPr/>
          <p:nvPr userDrawn="1">
            <p:custDataLst>
              <p:tags r:id="rId3"/>
            </p:custDataLst>
          </p:nvPr>
        </p:nvPicPr>
        <p:blipFill>
          <a:blip r:embed="rId4" r:link="rId5" cstate="email"/>
          <a:stretch>
            <a:fillRect/>
          </a:stretch>
        </p:blipFill>
        <p:spPr>
          <a:xfrm>
            <a:off x="11471910" y="0"/>
            <a:ext cx="720090" cy="1282783"/>
          </a:xfrm>
          <a:prstGeom prst="rect">
            <a:avLst/>
          </a:prstGeom>
        </p:spPr>
      </p:pic>
      <p:pic>
        <p:nvPicPr>
          <p:cNvPr id="8" name="图片 7"/>
          <p:cNvPicPr/>
          <p:nvPr userDrawn="1">
            <p:custDataLst>
              <p:tags r:id="rId6"/>
            </p:custDataLst>
          </p:nvPr>
        </p:nvPicPr>
        <p:blipFill>
          <a:blip r:embed="rId7" r:link="rId8" cstate="email"/>
          <a:stretch>
            <a:fillRect/>
          </a:stretch>
        </p:blipFill>
        <p:spPr>
          <a:xfrm>
            <a:off x="0" y="5699439"/>
            <a:ext cx="720090" cy="1158561"/>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8" name="图片 7"/>
          <p:cNvPicPr/>
          <p:nvPr userDrawn="1">
            <p:custDataLst>
              <p:tags r:id="rId3"/>
            </p:custDataLst>
          </p:nvPr>
        </p:nvPicPr>
        <p:blipFill>
          <a:blip r:embed="rId4" r:link="rId5" cstate="email"/>
          <a:stretch>
            <a:fillRect/>
          </a:stretch>
        </p:blipFill>
        <p:spPr>
          <a:xfrm>
            <a:off x="11471910" y="0"/>
            <a:ext cx="720090" cy="1282783"/>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幼圆"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userDrawn="1">
            <p:custDataLst>
              <p:tags r:id="rId3"/>
            </p:custDataLst>
          </p:nvPr>
        </p:nvPicPr>
        <p:blipFill>
          <a:blip r:embed="rId4" r:link="rId5" cstate="email"/>
          <a:stretch>
            <a:fillRect/>
          </a:stretch>
        </p:blipFill>
        <p:spPr>
          <a:xfrm>
            <a:off x="0" y="0"/>
            <a:ext cx="720090" cy="1282783"/>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1158561"/>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幼圆"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userDrawn="1">
            <p:custDataLst>
              <p:tags r:id="rId3"/>
            </p:custDataLst>
          </p:nvPr>
        </p:nvPicPr>
        <p:blipFill>
          <a:blip r:embed="rId4" r:link="rId5" cstate="email"/>
          <a:stretch>
            <a:fillRect/>
          </a:stretch>
        </p:blipFill>
        <p:spPr>
          <a:xfrm>
            <a:off x="0" y="0"/>
            <a:ext cx="720090" cy="1282783"/>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1158561"/>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2" name="图片 11"/>
          <p:cNvPicPr/>
          <p:nvPr userDrawn="1">
            <p:custDataLst>
              <p:tags r:id="rId3"/>
            </p:custDataLst>
          </p:nvPr>
        </p:nvPicPr>
        <p:blipFill>
          <a:blip r:embed="rId4" r:link="rId5" cstate="email"/>
          <a:stretch>
            <a:fillRect/>
          </a:stretch>
        </p:blipFill>
        <p:spPr>
          <a:xfrm>
            <a:off x="11678702" y="0"/>
            <a:ext cx="513298" cy="914400"/>
          </a:xfrm>
          <a:prstGeom prst="rect">
            <a:avLst/>
          </a:prstGeom>
        </p:spPr>
      </p:pic>
      <p:pic>
        <p:nvPicPr>
          <p:cNvPr id="10" name="图片 9"/>
          <p:cNvPicPr/>
          <p:nvPr userDrawn="1">
            <p:custDataLst>
              <p:tags r:id="rId6"/>
            </p:custDataLst>
          </p:nvPr>
        </p:nvPicPr>
        <p:blipFill>
          <a:blip r:embed="rId7" r:link="rId8" cstate="email"/>
          <a:stretch>
            <a:fillRect/>
          </a:stretch>
        </p:blipFill>
        <p:spPr>
          <a:xfrm>
            <a:off x="0" y="5699439"/>
            <a:ext cx="720090" cy="1158561"/>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9" name="图片 8"/>
          <p:cNvPicPr/>
          <p:nvPr userDrawn="1">
            <p:custDataLst>
              <p:tags r:id="rId3"/>
            </p:custDataLst>
          </p:nvPr>
        </p:nvPicPr>
        <p:blipFill>
          <a:blip r:embed="rId4" r:link="rId5" cstate="email"/>
          <a:stretch>
            <a:fillRect/>
          </a:stretch>
        </p:blipFill>
        <p:spPr>
          <a:xfrm>
            <a:off x="0" y="0"/>
            <a:ext cx="1620202" cy="2886262"/>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0571797" y="0"/>
            <a:ext cx="1620202" cy="2606761"/>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99.xml"/><Relationship Id="rId23" Type="http://schemas.openxmlformats.org/officeDocument/2006/relationships/tags" Target="../tags/tag198.xml"/><Relationship Id="rId22" Type="http://schemas.openxmlformats.org/officeDocument/2006/relationships/tags" Target="../tags/tag197.xml"/><Relationship Id="rId21" Type="http://schemas.openxmlformats.org/officeDocument/2006/relationships/tags" Target="../tags/tag196.xml"/><Relationship Id="rId20" Type="http://schemas.openxmlformats.org/officeDocument/2006/relationships/tags" Target="../tags/tag195.xml"/><Relationship Id="rId2" Type="http://schemas.openxmlformats.org/officeDocument/2006/relationships/slideLayout" Target="../slideLayouts/slideLayout13.xml"/><Relationship Id="rId19" Type="http://schemas.openxmlformats.org/officeDocument/2006/relationships/tags" Target="../tags/tag194.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幼圆"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26.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27.xml"/><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28.xml"/><Relationship Id="rId2" Type="http://schemas.openxmlformats.org/officeDocument/2006/relationships/image" Target="../media/image32.png"/><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29.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30.xml"/><Relationship Id="rId2" Type="http://schemas.openxmlformats.org/officeDocument/2006/relationships/image" Target="../media/image37.png"/><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31.xml"/><Relationship Id="rId2" Type="http://schemas.openxmlformats.org/officeDocument/2006/relationships/image" Target="../media/image39.png"/><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32.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33.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3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35.xml"/></Relationships>
</file>

<file path=ppt/slides/_rels/slide2.xml.rels><?xml version="1.0" encoding="UTF-8" standalone="yes"?>
<Relationships xmlns="http://schemas.openxmlformats.org/package/2006/relationships"><Relationship Id="rId9" Type="http://schemas.openxmlformats.org/officeDocument/2006/relationships/tags" Target="../tags/tag211.xml"/><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8" Type="http://schemas.openxmlformats.org/officeDocument/2006/relationships/notesSlide" Target="../notesSlides/notesSlide1.xml"/><Relationship Id="rId17" Type="http://schemas.openxmlformats.org/officeDocument/2006/relationships/slideLayout" Target="../slideLayouts/slideLayout17.xml"/><Relationship Id="rId16" Type="http://schemas.openxmlformats.org/officeDocument/2006/relationships/tags" Target="../tags/tag218.xml"/><Relationship Id="rId15" Type="http://schemas.openxmlformats.org/officeDocument/2006/relationships/tags" Target="../tags/tag217.xml"/><Relationship Id="rId14" Type="http://schemas.openxmlformats.org/officeDocument/2006/relationships/tags" Target="../tags/tag216.xml"/><Relationship Id="rId13" Type="http://schemas.openxmlformats.org/officeDocument/2006/relationships/tags" Target="../tags/tag215.xml"/><Relationship Id="rId12" Type="http://schemas.openxmlformats.org/officeDocument/2006/relationships/tags" Target="../tags/tag214.xml"/><Relationship Id="rId11" Type="http://schemas.openxmlformats.org/officeDocument/2006/relationships/tags" Target="../tags/tag213.xml"/><Relationship Id="rId10" Type="http://schemas.openxmlformats.org/officeDocument/2006/relationships/tags" Target="../tags/tag212.xml"/><Relationship Id="rId1" Type="http://schemas.openxmlformats.org/officeDocument/2006/relationships/tags" Target="../tags/tag20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36.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37.xml"/><Relationship Id="rId2" Type="http://schemas.openxmlformats.org/officeDocument/2006/relationships/image" Target="../media/image44.png"/><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38.xml"/><Relationship Id="rId2" Type="http://schemas.openxmlformats.org/officeDocument/2006/relationships/image" Target="../media/image46.png"/><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3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4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24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219.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20.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21.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22.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2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4.xml"/><Relationship Id="rId1" Type="http://schemas.openxmlformats.org/officeDocument/2006/relationships/image" Target="../media/image22.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25.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4"/>
            <p:custDataLst>
              <p:tags r:id="rId1"/>
            </p:custDataLst>
          </p:nvPr>
        </p:nvSpPr>
        <p:spPr/>
        <p:txBody>
          <a:bodyPr>
            <a:noAutofit/>
          </a:bodyPr>
          <a:p>
            <a:pPr marL="0" indent="0" algn="l">
              <a:lnSpc>
                <a:spcPct val="100000"/>
              </a:lnSpc>
              <a:spcBef>
                <a:spcPts val="0"/>
              </a:spcBef>
              <a:spcAft>
                <a:spcPts val="0"/>
              </a:spcAft>
              <a:buSzPct val="100000"/>
              <a:buNone/>
            </a:pPr>
            <a:r>
              <a:rPr lang="zh-CN" altLang="en-US" sz="2800">
                <a:solidFill>
                  <a:schemeClr val="dk1">
                    <a:lumMod val="85000"/>
                    <a:lumOff val="15000"/>
                  </a:schemeClr>
                </a:solidFill>
                <a:latin typeface="微软雅黑" panose="020B0503020204020204" charset="-122"/>
                <a:ea typeface="微软雅黑" panose="020B0503020204020204" charset="-122"/>
              </a:rPr>
              <a:t>主要负责人：傅天予</a:t>
            </a:r>
            <a:endParaRPr lang="zh-CN" altLang="en-US" sz="2800">
              <a:solidFill>
                <a:schemeClr val="dk1">
                  <a:lumMod val="85000"/>
                  <a:lumOff val="15000"/>
                </a:schemeClr>
              </a:solidFill>
              <a:latin typeface="微软雅黑" panose="020B0503020204020204" charset="-122"/>
              <a:ea typeface="微软雅黑" panose="020B0503020204020204" charset="-122"/>
            </a:endParaRPr>
          </a:p>
          <a:p>
            <a:pPr marL="0" indent="0" algn="l">
              <a:lnSpc>
                <a:spcPct val="100000"/>
              </a:lnSpc>
              <a:spcBef>
                <a:spcPts val="0"/>
              </a:spcBef>
              <a:spcAft>
                <a:spcPts val="0"/>
              </a:spcAft>
              <a:buSzPct val="100000"/>
              <a:buNone/>
            </a:pPr>
            <a:r>
              <a:rPr lang="zh-CN" altLang="en-US" sz="2800">
                <a:solidFill>
                  <a:schemeClr val="dk1">
                    <a:lumMod val="85000"/>
                    <a:lumOff val="15000"/>
                  </a:schemeClr>
                </a:solidFill>
                <a:latin typeface="微软雅黑" panose="020B0503020204020204" charset="-122"/>
                <a:ea typeface="微软雅黑" panose="020B0503020204020204" charset="-122"/>
              </a:rPr>
              <a:t>指导老师：徐舒娜</a:t>
            </a:r>
            <a:endParaRPr lang="zh-CN" altLang="en-US" sz="2800">
              <a:solidFill>
                <a:schemeClr val="dk1">
                  <a:lumMod val="85000"/>
                  <a:lumOff val="15000"/>
                </a:schemeClr>
              </a:solidFill>
              <a:latin typeface="微软雅黑" panose="020B0503020204020204" charset="-122"/>
              <a:ea typeface="微软雅黑" panose="020B0503020204020204" charset="-122"/>
            </a:endParaRPr>
          </a:p>
        </p:txBody>
      </p:sp>
      <p:sp>
        <p:nvSpPr>
          <p:cNvPr id="5" name="标题 4"/>
          <p:cNvSpPr>
            <a:spLocks noGrp="1"/>
          </p:cNvSpPr>
          <p:nvPr>
            <p:ph type="ctrTitle" idx="13"/>
            <p:custDataLst>
              <p:tags r:id="rId2"/>
            </p:custDataLst>
          </p:nvPr>
        </p:nvSpPr>
        <p:spPr/>
        <p:txBody>
          <a:bodyPr>
            <a:normAutofit fontScale="90000"/>
          </a:bodyPr>
          <a:p>
            <a:pPr marL="0" indent="0" algn="l">
              <a:lnSpc>
                <a:spcPct val="100000"/>
              </a:lnSpc>
              <a:spcBef>
                <a:spcPts val="0"/>
              </a:spcBef>
              <a:spcAft>
                <a:spcPts val="0"/>
              </a:spcAft>
              <a:buSzPct val="100000"/>
              <a:buNone/>
            </a:pPr>
            <a:r>
              <a:rPr lang="zh-CN" altLang="zh-CN" sz="4000">
                <a:solidFill>
                  <a:schemeClr val="accent1"/>
                </a:solidFill>
                <a:latin typeface="微软雅黑" panose="020B0503020204020204" charset="-122"/>
                <a:ea typeface="微软雅黑" panose="020B0503020204020204" charset="-122"/>
                <a:cs typeface="微软雅黑" panose="020B0503020204020204" charset="-122"/>
              </a:rPr>
              <a:t>浙江大学国际校区</a:t>
            </a:r>
            <a:br>
              <a:rPr lang="zh-CN" altLang="zh-CN" sz="6000">
                <a:solidFill>
                  <a:schemeClr val="accent1"/>
                </a:solidFill>
                <a:latin typeface="微软雅黑" panose="020B0503020204020204" charset="-122"/>
                <a:ea typeface="微软雅黑" panose="020B0503020204020204" charset="-122"/>
                <a:cs typeface="微软雅黑" panose="020B0503020204020204" charset="-122"/>
              </a:rPr>
            </a:br>
            <a:r>
              <a:rPr lang="zh-CN" altLang="zh-CN" sz="6000" b="1">
                <a:solidFill>
                  <a:schemeClr val="accent1"/>
                </a:solidFill>
                <a:latin typeface="微软雅黑" panose="020B0503020204020204" charset="-122"/>
                <a:ea typeface="微软雅黑" panose="020B0503020204020204" charset="-122"/>
              </a:rPr>
              <a:t>书香阅读社</a:t>
            </a:r>
            <a:endParaRPr lang="zh-CN" altLang="zh-CN" sz="6000" b="1">
              <a:solidFill>
                <a:schemeClr val="accent1"/>
              </a:solidFill>
              <a:latin typeface="微软雅黑" panose="020B0503020204020204" charset="-122"/>
              <a:ea typeface="微软雅黑" panose="020B0503020204020204" charset="-122"/>
            </a:endParaRPr>
          </a:p>
          <a:p>
            <a:pPr marL="0" indent="0" algn="l">
              <a:lnSpc>
                <a:spcPct val="100000"/>
              </a:lnSpc>
              <a:spcBef>
                <a:spcPts val="0"/>
              </a:spcBef>
              <a:spcAft>
                <a:spcPts val="0"/>
              </a:spcAft>
              <a:buSzPct val="100000"/>
              <a:buNone/>
            </a:pPr>
            <a:r>
              <a:rPr lang="zh-CN" altLang="zh-CN" sz="6000" b="1">
                <a:solidFill>
                  <a:schemeClr val="accent1"/>
                </a:solidFill>
                <a:latin typeface="微软雅黑" panose="020B0503020204020204" charset="-122"/>
                <a:ea typeface="微软雅黑" panose="020B0503020204020204" charset="-122"/>
              </a:rPr>
              <a:t>年终答辩</a:t>
            </a:r>
            <a:endParaRPr lang="zh-CN" altLang="zh-CN" sz="6000" b="1">
              <a:solidFill>
                <a:schemeClr val="accent1"/>
              </a:solidFill>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中大型活动：参观游览金庸故居</a:t>
            </a:r>
            <a:r>
              <a:rPr lang="en-US" altLang="zh-CN"/>
              <a:t>——</a:t>
            </a:r>
            <a:r>
              <a:t>武侠精神与中国传统文化</a:t>
            </a:r>
            <a:r>
              <a:rPr lang="en-US" altLang="zh-CN"/>
              <a:t>2022.10.1</a:t>
            </a:r>
            <a:endParaRPr lang="en-US" altLang="zh-CN"/>
          </a:p>
        </p:txBody>
      </p:sp>
      <p:pic>
        <p:nvPicPr>
          <p:cNvPr id="4" name="内容占位符 3"/>
          <p:cNvPicPr>
            <a:picLocks noChangeAspect="1"/>
          </p:cNvPicPr>
          <p:nvPr>
            <p:ph idx="1"/>
          </p:nvPr>
        </p:nvPicPr>
        <p:blipFill>
          <a:blip r:embed="rId1"/>
          <a:stretch>
            <a:fillRect/>
          </a:stretch>
        </p:blipFill>
        <p:spPr>
          <a:xfrm>
            <a:off x="1268730" y="958850"/>
            <a:ext cx="9575800" cy="5388610"/>
          </a:xfrm>
          <a:prstGeom prst="rect">
            <a:avLst/>
          </a:prstGeom>
        </p:spPr>
      </p:pic>
      <p:pic>
        <p:nvPicPr>
          <p:cNvPr id="6" name="图片 5"/>
          <p:cNvPicPr>
            <a:picLocks noChangeAspect="1"/>
          </p:cNvPicPr>
          <p:nvPr/>
        </p:nvPicPr>
        <p:blipFill>
          <a:blip r:embed="rId2"/>
          <a:stretch>
            <a:fillRect/>
          </a:stretch>
        </p:blipFill>
        <p:spPr>
          <a:xfrm>
            <a:off x="669925" y="1304925"/>
            <a:ext cx="6637655" cy="2995930"/>
          </a:xfrm>
          <a:prstGeom prst="rect">
            <a:avLst/>
          </a:prstGeom>
        </p:spPr>
      </p:pic>
      <p:pic>
        <p:nvPicPr>
          <p:cNvPr id="7" name="图片 6"/>
          <p:cNvPicPr>
            <a:picLocks noChangeAspect="1"/>
          </p:cNvPicPr>
          <p:nvPr/>
        </p:nvPicPr>
        <p:blipFill>
          <a:blip r:embed="rId3"/>
          <a:stretch>
            <a:fillRect/>
          </a:stretch>
        </p:blipFill>
        <p:spPr>
          <a:xfrm>
            <a:off x="3508375" y="2904490"/>
            <a:ext cx="8013913" cy="360000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中大型活动：社团嘉年华阅读分享展板</a:t>
            </a:r>
            <a:r>
              <a:rPr lang="en-US" altLang="zh-CN"/>
              <a:t>11.12</a:t>
            </a:r>
            <a:endParaRPr lang="en-US" altLang="zh-CN"/>
          </a:p>
        </p:txBody>
      </p:sp>
      <p:pic>
        <p:nvPicPr>
          <p:cNvPr id="4" name="内容占位符 3"/>
          <p:cNvPicPr>
            <a:picLocks noChangeAspect="1"/>
          </p:cNvPicPr>
          <p:nvPr>
            <p:ph idx="1"/>
          </p:nvPr>
        </p:nvPicPr>
        <p:blipFill>
          <a:blip r:embed="rId1"/>
          <a:stretch>
            <a:fillRect/>
          </a:stretch>
        </p:blipFill>
        <p:spPr>
          <a:xfrm>
            <a:off x="1835785" y="927100"/>
            <a:ext cx="4040505" cy="5388610"/>
          </a:xfrm>
          <a:prstGeom prst="rect">
            <a:avLst/>
          </a:prstGeom>
        </p:spPr>
      </p:pic>
      <p:pic>
        <p:nvPicPr>
          <p:cNvPr id="5" name="图片 4"/>
          <p:cNvPicPr>
            <a:picLocks noChangeAspect="1"/>
          </p:cNvPicPr>
          <p:nvPr/>
        </p:nvPicPr>
        <p:blipFill>
          <a:blip r:embed="rId2"/>
          <a:stretch>
            <a:fillRect/>
          </a:stretch>
        </p:blipFill>
        <p:spPr>
          <a:xfrm>
            <a:off x="6426835" y="927100"/>
            <a:ext cx="4015105" cy="5354955"/>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中大型活动：社团嘉年华阅读展板</a:t>
            </a:r>
            <a:endParaRPr lang="zh-CN" altLang="en-US"/>
          </a:p>
        </p:txBody>
      </p:sp>
      <p:pic>
        <p:nvPicPr>
          <p:cNvPr id="6" name="内容占位符 5"/>
          <p:cNvPicPr>
            <a:picLocks noChangeAspect="1"/>
          </p:cNvPicPr>
          <p:nvPr>
            <p:ph idx="1"/>
          </p:nvPr>
        </p:nvPicPr>
        <p:blipFill>
          <a:blip r:embed="rId1"/>
          <a:stretch>
            <a:fillRect/>
          </a:stretch>
        </p:blipFill>
        <p:spPr>
          <a:xfrm>
            <a:off x="1908175" y="962025"/>
            <a:ext cx="3945890" cy="5262880"/>
          </a:xfrm>
          <a:prstGeom prst="rect">
            <a:avLst/>
          </a:prstGeom>
        </p:spPr>
      </p:pic>
      <p:pic>
        <p:nvPicPr>
          <p:cNvPr id="7" name="图片 6"/>
          <p:cNvPicPr>
            <a:picLocks noChangeAspect="1"/>
          </p:cNvPicPr>
          <p:nvPr/>
        </p:nvPicPr>
        <p:blipFill>
          <a:blip r:embed="rId2"/>
          <a:stretch>
            <a:fillRect/>
          </a:stretch>
        </p:blipFill>
        <p:spPr>
          <a:xfrm>
            <a:off x="6473825" y="961390"/>
            <a:ext cx="3946475" cy="5263200"/>
          </a:xfrm>
          <a:prstGeom prst="rect">
            <a:avLst/>
          </a:prstGeom>
        </p:spPr>
      </p:pic>
      <p:sp>
        <p:nvSpPr>
          <p:cNvPr id="8" name="文本框 7"/>
          <p:cNvSpPr txBox="1"/>
          <p:nvPr/>
        </p:nvSpPr>
        <p:spPr>
          <a:xfrm>
            <a:off x="1176655" y="1875790"/>
            <a:ext cx="459740" cy="3435985"/>
          </a:xfrm>
          <a:prstGeom prst="rect">
            <a:avLst/>
          </a:prstGeom>
          <a:noFill/>
        </p:spPr>
        <p:txBody>
          <a:bodyPr vert="eaVert" wrap="square" rtlCol="0">
            <a:spAutoFit/>
          </a:bodyPr>
          <a:p>
            <a:r>
              <a:rPr lang="zh-CN" altLang="en-US"/>
              <a:t>分享最爱的书籍</a:t>
            </a:r>
            <a:endParaRPr lang="zh-CN" altLang="en-US"/>
          </a:p>
        </p:txBody>
      </p:sp>
      <p:sp>
        <p:nvSpPr>
          <p:cNvPr id="9" name="文本框 8"/>
          <p:cNvSpPr txBox="1"/>
          <p:nvPr/>
        </p:nvSpPr>
        <p:spPr>
          <a:xfrm>
            <a:off x="10620375" y="1875790"/>
            <a:ext cx="459740" cy="3435985"/>
          </a:xfrm>
          <a:prstGeom prst="rect">
            <a:avLst/>
          </a:prstGeom>
          <a:noFill/>
        </p:spPr>
        <p:txBody>
          <a:bodyPr vert="eaVert" wrap="square" rtlCol="0">
            <a:spAutoFit/>
          </a:bodyPr>
          <a:p>
            <a:r>
              <a:rPr lang="zh-CN" altLang="en-US"/>
              <a:t>留下最爱的句子</a:t>
            </a:r>
            <a:endParaRPr lang="zh-CN" altLang="en-US"/>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湖畔书香阅读社微信公众号</a:t>
            </a:r>
            <a:endParaRPr lang="zh-CN" altLang="en-US"/>
          </a:p>
        </p:txBody>
      </p:sp>
      <p:pic>
        <p:nvPicPr>
          <p:cNvPr id="4" name="内容占位符 3"/>
          <p:cNvPicPr>
            <a:picLocks noChangeAspect="1"/>
          </p:cNvPicPr>
          <p:nvPr>
            <p:ph idx="1"/>
          </p:nvPr>
        </p:nvPicPr>
        <p:blipFill>
          <a:blip r:embed="rId1"/>
          <a:stretch>
            <a:fillRect/>
          </a:stretch>
        </p:blipFill>
        <p:spPr>
          <a:xfrm>
            <a:off x="669925" y="1010285"/>
            <a:ext cx="4043045" cy="5388610"/>
          </a:xfrm>
          <a:prstGeom prst="rect">
            <a:avLst/>
          </a:prstGeom>
        </p:spPr>
      </p:pic>
      <p:pic>
        <p:nvPicPr>
          <p:cNvPr id="5" name="图片 4"/>
          <p:cNvPicPr>
            <a:picLocks noChangeAspect="1"/>
          </p:cNvPicPr>
          <p:nvPr/>
        </p:nvPicPr>
        <p:blipFill>
          <a:blip r:embed="rId2"/>
          <a:stretch>
            <a:fillRect/>
          </a:stretch>
        </p:blipFill>
        <p:spPr>
          <a:xfrm>
            <a:off x="4957445" y="125095"/>
            <a:ext cx="3455035" cy="6607810"/>
          </a:xfrm>
          <a:prstGeom prst="rect">
            <a:avLst/>
          </a:prstGeom>
        </p:spPr>
      </p:pic>
      <p:pic>
        <p:nvPicPr>
          <p:cNvPr id="6" name="图片 5"/>
          <p:cNvPicPr>
            <a:picLocks noChangeAspect="1"/>
          </p:cNvPicPr>
          <p:nvPr/>
        </p:nvPicPr>
        <p:blipFill>
          <a:blip r:embed="rId3"/>
          <a:stretch>
            <a:fillRect/>
          </a:stretch>
        </p:blipFill>
        <p:spPr>
          <a:xfrm>
            <a:off x="8178165" y="125095"/>
            <a:ext cx="3166745" cy="6393180"/>
          </a:xfrm>
          <a:prstGeom prst="rect">
            <a:avLst/>
          </a:prstGeom>
        </p:spPr>
      </p:pic>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日常活动：</a:t>
            </a:r>
            <a:r>
              <a:rPr>
                <a:sym typeface="+mn-ea"/>
              </a:rPr>
              <a:t>一杯咖啡</a:t>
            </a:r>
            <a:r>
              <a:rPr lang="en-US" altLang="zh-CN">
                <a:sym typeface="+mn-ea"/>
              </a:rPr>
              <a:t> </a:t>
            </a:r>
            <a:r>
              <a:rPr>
                <a:sym typeface="+mn-ea"/>
              </a:rPr>
              <a:t>一本好书</a:t>
            </a:r>
            <a:endParaRPr lang="zh-CN" altLang="en-US"/>
          </a:p>
        </p:txBody>
      </p:sp>
      <p:sp>
        <p:nvSpPr>
          <p:cNvPr id="3" name="内容占位符 2"/>
          <p:cNvSpPr>
            <a:spLocks noGrp="1"/>
          </p:cNvSpPr>
          <p:nvPr>
            <p:ph idx="1"/>
          </p:nvPr>
        </p:nvSpPr>
        <p:spPr/>
        <p:txBody>
          <a:bodyPr/>
          <a:p>
            <a:r>
              <a:rPr lang="zh-CN" altLang="en-US" sz="2000"/>
              <a:t>地点：图书馆阅读角</a:t>
            </a:r>
            <a:endParaRPr lang="zh-CN" altLang="en-US" sz="2000"/>
          </a:p>
          <a:p>
            <a:r>
              <a:rPr lang="zh-CN" altLang="en-US" sz="2000"/>
              <a:t>与校区图书馆、猫屎咖啡</a:t>
            </a:r>
            <a:endParaRPr lang="zh-CN" altLang="en-US" sz="2000"/>
          </a:p>
          <a:p>
            <a:pPr marL="0" indent="0">
              <a:buNone/>
            </a:pPr>
            <a:r>
              <a:rPr lang="zh-CN" altLang="en-US" sz="2000"/>
              <a:t>共同打造舒适温馨阅读氛围</a:t>
            </a:r>
            <a:endParaRPr lang="zh-CN" altLang="en-US" sz="2000"/>
          </a:p>
        </p:txBody>
      </p:sp>
      <p:pic>
        <p:nvPicPr>
          <p:cNvPr id="4" name="图片 3"/>
          <p:cNvPicPr>
            <a:picLocks noChangeAspect="1"/>
          </p:cNvPicPr>
          <p:nvPr/>
        </p:nvPicPr>
        <p:blipFill>
          <a:blip r:embed="rId1"/>
          <a:stretch>
            <a:fillRect/>
          </a:stretch>
        </p:blipFill>
        <p:spPr>
          <a:xfrm>
            <a:off x="4180840" y="997585"/>
            <a:ext cx="7199765" cy="5400000"/>
          </a:xfrm>
          <a:prstGeom prst="rect">
            <a:avLst/>
          </a:prstGeom>
        </p:spPr>
      </p:pic>
      <p:pic>
        <p:nvPicPr>
          <p:cNvPr id="5" name="图片 4"/>
          <p:cNvPicPr>
            <a:picLocks noChangeAspect="1"/>
          </p:cNvPicPr>
          <p:nvPr/>
        </p:nvPicPr>
        <p:blipFill>
          <a:blip r:embed="rId2"/>
          <a:stretch>
            <a:fillRect/>
          </a:stretch>
        </p:blipFill>
        <p:spPr>
          <a:xfrm>
            <a:off x="5263515" y="997585"/>
            <a:ext cx="5400000" cy="540000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日常活动：</a:t>
            </a:r>
            <a:r>
              <a:rPr>
                <a:sym typeface="+mn-ea"/>
              </a:rPr>
              <a:t>一杯咖啡</a:t>
            </a:r>
            <a:r>
              <a:rPr lang="en-US" altLang="zh-CN">
                <a:sym typeface="+mn-ea"/>
              </a:rPr>
              <a:t> </a:t>
            </a:r>
            <a:r>
              <a:rPr>
                <a:sym typeface="+mn-ea"/>
              </a:rPr>
              <a:t>一本好书</a:t>
            </a:r>
            <a:endParaRPr lang="zh-CN" altLang="en-US"/>
          </a:p>
        </p:txBody>
      </p:sp>
      <p:sp>
        <p:nvSpPr>
          <p:cNvPr id="3" name="内容占位符 2"/>
          <p:cNvSpPr>
            <a:spLocks noGrp="1"/>
          </p:cNvSpPr>
          <p:nvPr>
            <p:ph idx="1"/>
          </p:nvPr>
        </p:nvSpPr>
        <p:spPr>
          <a:xfrm>
            <a:off x="669882" y="947428"/>
            <a:ext cx="10852237" cy="5388907"/>
          </a:xfrm>
        </p:spPr>
        <p:txBody>
          <a:bodyPr/>
          <a:p>
            <a:r>
              <a:rPr lang="zh-CN" altLang="en-US"/>
              <a:t>活动海报</a:t>
            </a:r>
            <a:endParaRPr lang="zh-CN" altLang="en-US"/>
          </a:p>
          <a:p>
            <a:r>
              <a:t>特邀主持人：</a:t>
            </a:r>
            <a:r>
              <a:rPr lang="en-US" altLang="zh-CN" sz="2000" b="1"/>
              <a:t>Caitriana Nicholson</a:t>
            </a:r>
            <a:endParaRPr lang="en-US" altLang="zh-CN" sz="2000" b="1"/>
          </a:p>
        </p:txBody>
      </p:sp>
      <p:pic>
        <p:nvPicPr>
          <p:cNvPr id="5" name="图片 4"/>
          <p:cNvPicPr>
            <a:picLocks noChangeAspect="1"/>
          </p:cNvPicPr>
          <p:nvPr/>
        </p:nvPicPr>
        <p:blipFill>
          <a:blip r:embed="rId1"/>
          <a:stretch>
            <a:fillRect/>
          </a:stretch>
        </p:blipFill>
        <p:spPr>
          <a:xfrm>
            <a:off x="669925" y="2072005"/>
            <a:ext cx="6967572" cy="4320000"/>
          </a:xfrm>
          <a:prstGeom prst="rect">
            <a:avLst/>
          </a:prstGeom>
        </p:spPr>
      </p:pic>
      <p:pic>
        <p:nvPicPr>
          <p:cNvPr id="7" name="图片 6"/>
          <p:cNvPicPr>
            <a:picLocks noChangeAspect="1"/>
          </p:cNvPicPr>
          <p:nvPr/>
        </p:nvPicPr>
        <p:blipFill>
          <a:blip r:embed="rId2"/>
          <a:stretch>
            <a:fillRect/>
          </a:stretch>
        </p:blipFill>
        <p:spPr>
          <a:xfrm>
            <a:off x="5093970" y="2072005"/>
            <a:ext cx="6971149" cy="432000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4"/>
          </p:nvPr>
        </p:nvSpPr>
        <p:spPr>
          <a:xfrm>
            <a:off x="2724785" y="3153410"/>
            <a:ext cx="6899275" cy="1167765"/>
          </a:xfrm>
        </p:spPr>
        <p:txBody>
          <a:bodyPr>
            <a:noAutofit/>
          </a:bodyPr>
          <a:p>
            <a:r>
              <a:rPr lang="zh-CN" altLang="en-US">
                <a:latin typeface="微软雅黑" panose="020B0503020204020204" charset="-122"/>
                <a:ea typeface="微软雅黑" panose="020B0503020204020204" charset="-122"/>
              </a:rPr>
              <a:t>社团特色</a:t>
            </a:r>
            <a:endParaRPr lang="zh-CN" altLang="en-US">
              <a:latin typeface="微软雅黑" panose="020B0503020204020204" charset="-122"/>
              <a:ea typeface="微软雅黑" panose="020B0503020204020204" charset="-122"/>
            </a:endParaRPr>
          </a:p>
        </p:txBody>
      </p:sp>
      <p:sp>
        <p:nvSpPr>
          <p:cNvPr id="3" name="副标题 2"/>
          <p:cNvSpPr>
            <a:spLocks noGrp="1"/>
          </p:cNvSpPr>
          <p:nvPr>
            <p:ph type="subTitle" idx="13"/>
          </p:nvPr>
        </p:nvSpPr>
        <p:spPr/>
        <p:txBody>
          <a:bodyPr/>
          <a:p>
            <a:r>
              <a:rPr lang="en-US" altLang="zh-CN" sz="2800"/>
              <a:t>02</a:t>
            </a:r>
            <a:endParaRPr lang="en-US" altLang="zh-CN" sz="280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优秀社员储备</a:t>
            </a:r>
            <a:endParaRPr lang="zh-CN" altLang="en-US"/>
          </a:p>
        </p:txBody>
      </p:sp>
      <p:sp>
        <p:nvSpPr>
          <p:cNvPr id="3" name="内容占位符 2"/>
          <p:cNvSpPr>
            <a:spLocks noGrp="1"/>
          </p:cNvSpPr>
          <p:nvPr>
            <p:ph idx="1"/>
          </p:nvPr>
        </p:nvSpPr>
        <p:spPr/>
        <p:txBody>
          <a:bodyPr/>
          <a:p>
            <a:r>
              <a:t>阅读社财务负责人：</a:t>
            </a:r>
            <a:r>
              <a:rPr lang="en-US" altLang="zh-CN"/>
              <a:t>21CE </a:t>
            </a:r>
            <a:r>
              <a:rPr lang="zh-CN" altLang="en-US"/>
              <a:t>俞盈盈</a:t>
            </a:r>
            <a:endParaRPr lang="zh-CN" altLang="en-US"/>
          </a:p>
          <a:p>
            <a:r>
              <a:rPr lang="zh-CN" altLang="en-US"/>
              <a:t>阅读分享会常驻主持人：</a:t>
            </a:r>
            <a:r>
              <a:rPr lang="en-US" altLang="zh-CN"/>
              <a:t>21EE </a:t>
            </a:r>
            <a:r>
              <a:rPr lang="zh-CN" altLang="en-US"/>
              <a:t>朱子旭</a:t>
            </a:r>
            <a:endParaRPr lang="zh-CN" altLang="en-US"/>
          </a:p>
          <a:p>
            <a:r>
              <a:rPr lang="zh-CN" altLang="en-US"/>
              <a:t>阅读社活动组织策划人：</a:t>
            </a:r>
            <a:r>
              <a:rPr lang="en-US" altLang="zh-CN"/>
              <a:t>22BMS </a:t>
            </a:r>
            <a:r>
              <a:t>赵依桐、刘子墨</a:t>
            </a:r>
          </a:p>
          <a:p>
            <a:r>
              <a:t>阅读社公众号书籍推荐人：</a:t>
            </a:r>
            <a:r>
              <a:rPr lang="en-US" altLang="zh-CN"/>
              <a:t>21ECE </a:t>
            </a:r>
            <a:r>
              <a:t>温佳恒、</a:t>
            </a:r>
            <a:r>
              <a:rPr>
                <a:sym typeface="+mn-ea"/>
              </a:rPr>
              <a:t>来孔宁</a:t>
            </a:r>
          </a:p>
          <a:p>
            <a:r>
              <a:t>阅读社宣传负责人：</a:t>
            </a:r>
            <a:r>
              <a:rPr lang="en-US" altLang="zh-CN"/>
              <a:t>21BMS </a:t>
            </a:r>
            <a:r>
              <a:t>周宸宇</a:t>
            </a:r>
          </a:p>
          <a:p>
            <a:r>
              <a:t>骨干社员：</a:t>
            </a:r>
            <a:r>
              <a:rPr lang="en-US" altLang="zh-CN"/>
              <a:t>21ME</a:t>
            </a:r>
            <a:r>
              <a:t>胡景行</a:t>
            </a:r>
            <a:r>
              <a:rPr lang="en-US" altLang="zh-CN"/>
              <a:t> 20BMI</a:t>
            </a:r>
            <a:r>
              <a:t>黄心悦</a:t>
            </a:r>
          </a:p>
        </p:txBody>
      </p:sp>
      <p:pic>
        <p:nvPicPr>
          <p:cNvPr id="4" name="图片 3"/>
          <p:cNvPicPr>
            <a:picLocks noChangeAspect="1"/>
          </p:cNvPicPr>
          <p:nvPr/>
        </p:nvPicPr>
        <p:blipFill>
          <a:blip r:embed="rId1"/>
          <a:stretch>
            <a:fillRect/>
          </a:stretch>
        </p:blipFill>
        <p:spPr>
          <a:xfrm>
            <a:off x="6114415" y="572135"/>
            <a:ext cx="4780915" cy="3585845"/>
          </a:xfrm>
          <a:prstGeom prst="rect">
            <a:avLst/>
          </a:prstGeom>
        </p:spPr>
      </p:pic>
      <p:pic>
        <p:nvPicPr>
          <p:cNvPr id="5" name="图片 4"/>
          <p:cNvPicPr>
            <a:picLocks noChangeAspect="1"/>
          </p:cNvPicPr>
          <p:nvPr/>
        </p:nvPicPr>
        <p:blipFill>
          <a:blip r:embed="rId2"/>
          <a:stretch>
            <a:fillRect/>
          </a:stretch>
        </p:blipFill>
        <p:spPr>
          <a:xfrm>
            <a:off x="7054850" y="3045460"/>
            <a:ext cx="4759325" cy="3568065"/>
          </a:xfrm>
          <a:prstGeom prst="rect">
            <a:avLst/>
          </a:prstGeom>
        </p:spPr>
      </p:pic>
      <p:pic>
        <p:nvPicPr>
          <p:cNvPr id="6" name="图片 5"/>
          <p:cNvPicPr>
            <a:picLocks noChangeAspect="1"/>
          </p:cNvPicPr>
          <p:nvPr/>
        </p:nvPicPr>
        <p:blipFill>
          <a:blip r:embed="rId3"/>
          <a:stretch>
            <a:fillRect/>
          </a:stretch>
        </p:blipFill>
        <p:spPr>
          <a:xfrm>
            <a:off x="2325370" y="3632200"/>
            <a:ext cx="4215130" cy="316166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突出优势</a:t>
            </a:r>
            <a:endParaRPr lang="zh-CN" altLang="en-US"/>
          </a:p>
        </p:txBody>
      </p:sp>
      <p:sp>
        <p:nvSpPr>
          <p:cNvPr id="3" name="内容占位符 2"/>
          <p:cNvSpPr>
            <a:spLocks noGrp="1"/>
          </p:cNvSpPr>
          <p:nvPr>
            <p:ph idx="1"/>
          </p:nvPr>
        </p:nvSpPr>
        <p:spPr/>
        <p:txBody>
          <a:bodyPr/>
          <a:p>
            <a:pPr marL="0" indent="0">
              <a:buNone/>
            </a:pPr>
            <a:r>
              <a:rPr lang="zh-CN" altLang="en-US" sz="2000"/>
              <a:t>阅读的意义？</a:t>
            </a:r>
            <a:endParaRPr lang="zh-CN" altLang="en-US" sz="2000"/>
          </a:p>
          <a:p>
            <a:r>
              <a:rPr lang="zh-CN" altLang="en-US" sz="2000"/>
              <a:t>培养同学们从思考中获得快乐的能力</a:t>
            </a:r>
            <a:endParaRPr lang="zh-CN" altLang="en-US" sz="2000"/>
          </a:p>
          <a:p>
            <a:pPr marL="0" indent="0">
              <a:buNone/>
            </a:pPr>
            <a:endParaRPr lang="zh-CN" altLang="en-US" sz="2000"/>
          </a:p>
          <a:p>
            <a:pPr marL="0" indent="0">
              <a:buNone/>
            </a:pPr>
            <a:r>
              <a:rPr lang="zh-CN" altLang="en-US" sz="2000"/>
              <a:t>娱乐至死？</a:t>
            </a:r>
            <a:endParaRPr lang="zh-CN" altLang="en-US" sz="2000"/>
          </a:p>
          <a:p>
            <a:r>
              <a:rPr lang="zh-CN" altLang="en-US" sz="2000"/>
              <a:t>在信息爆炸的时代，脱离短视频、流量明星的桎梏，突破信息茧房，徜徉文化海洋，在阅读中寻找属于自己的精神家园。</a:t>
            </a:r>
            <a:endParaRPr lang="zh-CN" altLang="en-US" sz="200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校园文化契合度</a:t>
            </a:r>
            <a:endParaRPr lang="zh-CN" altLang="en-US"/>
          </a:p>
        </p:txBody>
      </p:sp>
      <p:sp>
        <p:nvSpPr>
          <p:cNvPr id="3" name="内容占位符 2"/>
          <p:cNvSpPr>
            <a:spLocks noGrp="1"/>
          </p:cNvSpPr>
          <p:nvPr>
            <p:ph idx="1"/>
          </p:nvPr>
        </p:nvSpPr>
        <p:spPr/>
        <p:txBody>
          <a:bodyPr/>
          <a:p>
            <a:r>
              <a:rPr lang="zh-CN" altLang="en-US" sz="2000"/>
              <a:t>理工科</a:t>
            </a:r>
            <a:endParaRPr lang="zh-CN" altLang="en-US" sz="2000"/>
          </a:p>
          <a:p>
            <a:pPr marL="0" indent="457200">
              <a:buNone/>
            </a:pPr>
            <a:r>
              <a:rPr lang="zh-CN" altLang="en-US" sz="2000"/>
              <a:t>工程（电子计算机、电气、机械、土木）、生物（生物医学、生物信息）、商学院</a:t>
            </a:r>
            <a:endParaRPr lang="zh-CN" altLang="en-US" sz="2000"/>
          </a:p>
          <a:p>
            <a:r>
              <a:rPr lang="zh-CN" altLang="en-US" sz="2000"/>
              <a:t>国际联合学院</a:t>
            </a:r>
            <a:endParaRPr lang="zh-CN" altLang="en-US" sz="2000"/>
          </a:p>
          <a:p>
            <a:pPr marL="0" indent="457200">
              <a:buNone/>
            </a:pPr>
            <a:r>
              <a:rPr lang="zh-CN" altLang="en-US" sz="2000"/>
              <a:t>增加英文原著小说的阅读</a:t>
            </a:r>
            <a:endParaRPr lang="zh-CN" altLang="en-US" sz="2000"/>
          </a:p>
          <a:p>
            <a:pPr marL="0" indent="457200">
              <a:buNone/>
            </a:pPr>
            <a:r>
              <a:rPr lang="zh-CN" altLang="en-US" sz="2000"/>
              <a:t>邀请语言中心的外教老师开展阅读分享会</a:t>
            </a:r>
            <a:endParaRPr lang="zh-CN" altLang="en-US" sz="200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2959100" y="4623339"/>
            <a:ext cx="793115" cy="79311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lang="zh-CN" altLang="en-US">
              <a:solidFill>
                <a:schemeClr val="lt1"/>
              </a:solidFill>
              <a:latin typeface="Arial" panose="020B0604020202020204" pitchFamily="34" charset="0"/>
              <a:ea typeface="幼圆" panose="02010509060101010101" pitchFamily="49" charset="-122"/>
              <a:sym typeface="Arial" panose="020B0604020202020204" pitchFamily="34" charset="0"/>
            </a:endParaRPr>
          </a:p>
        </p:txBody>
      </p:sp>
      <p:sp>
        <p:nvSpPr>
          <p:cNvPr id="9" name="矩形 8"/>
          <p:cNvSpPr/>
          <p:nvPr>
            <p:custDataLst>
              <p:tags r:id="rId2"/>
            </p:custDataLst>
          </p:nvPr>
        </p:nvSpPr>
        <p:spPr>
          <a:xfrm>
            <a:off x="3946525" y="4606549"/>
            <a:ext cx="2870200" cy="4176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0" numCol="1" spcCol="0" rtlCol="0" fromWordArt="0" anchor="ctr" anchorCtr="0" forceAA="0" compatLnSpc="1">
            <a:normAutofit/>
          </a:bodyPr>
          <a:lstStyle/>
          <a:p>
            <a:pPr lvl="0" algn="l">
              <a:lnSpc>
                <a:spcPct val="120000"/>
              </a:lnSpc>
              <a:buClrTx/>
              <a:buSzTx/>
              <a:buFontTx/>
            </a:pPr>
            <a:r>
              <a:rPr lang="zh-CN" altLang="en-US" sz="2000" b="1" spc="300">
                <a:solidFill>
                  <a:schemeClr val="tx1">
                    <a:lumMod val="85000"/>
                    <a:lumOff val="15000"/>
                  </a:schemeClr>
                </a:solidFill>
                <a:uFillTx/>
                <a:latin typeface="Arial" panose="020B0604020202020204" pitchFamily="34" charset="0"/>
                <a:ea typeface="幼圆" panose="02010509060101010101" pitchFamily="49" charset="-122"/>
                <a:cs typeface="Arial" panose="020B0604020202020204" pitchFamily="34" charset="0"/>
                <a:sym typeface="Arial" panose="020B0604020202020204" pitchFamily="34" charset="0"/>
              </a:rPr>
              <a:t>下一学年的工作计划</a:t>
            </a:r>
            <a:endParaRPr lang="zh-CN" altLang="en-US" sz="2000" b="1" spc="300">
              <a:solidFill>
                <a:schemeClr val="tx1">
                  <a:lumMod val="85000"/>
                  <a:lumOff val="15000"/>
                </a:schemeClr>
              </a:solidFill>
              <a:uFillTx/>
              <a:latin typeface="Arial" panose="020B0604020202020204" pitchFamily="34" charset="0"/>
              <a:ea typeface="幼圆" panose="02010509060101010101" pitchFamily="49" charset="-122"/>
              <a:cs typeface="Arial" panose="020B0604020202020204" pitchFamily="34" charset="0"/>
              <a:sym typeface="Arial" panose="020B0604020202020204" pitchFamily="34" charset="0"/>
            </a:endParaRPr>
          </a:p>
        </p:txBody>
      </p:sp>
      <p:sp>
        <p:nvSpPr>
          <p:cNvPr id="10" name="文本框 9"/>
          <p:cNvSpPr txBox="1"/>
          <p:nvPr>
            <p:custDataLst>
              <p:tags r:id="rId3"/>
            </p:custDataLst>
          </p:nvPr>
        </p:nvSpPr>
        <p:spPr>
          <a:xfrm>
            <a:off x="3946525" y="5067678"/>
            <a:ext cx="2870200" cy="926465"/>
          </a:xfrm>
          <a:prstGeom prst="rect">
            <a:avLst/>
          </a:prstGeom>
          <a:noFill/>
        </p:spPr>
        <p:txBody>
          <a:bodyPr wrap="square" lIns="91440" tIns="0" rIns="91440" bIns="45720">
            <a:normAutofit/>
          </a:bodyPr>
          <a:lstStyle/>
          <a:p>
            <a:pPr lvl="0" algn="l">
              <a:lnSpc>
                <a:spcPct val="120000"/>
              </a:lnSpc>
              <a:buClrTx/>
              <a:buSzTx/>
              <a:buFontTx/>
            </a:pPr>
            <a:r>
              <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rPr>
              <a:t>中大型活动</a:t>
            </a:r>
            <a:endPar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endParaRPr>
          </a:p>
          <a:p>
            <a:pPr lvl="0" algn="l">
              <a:lnSpc>
                <a:spcPct val="120000"/>
              </a:lnSpc>
              <a:buClrTx/>
              <a:buSzTx/>
              <a:buFontTx/>
            </a:pPr>
            <a:r>
              <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rPr>
              <a:t>日常活动</a:t>
            </a:r>
            <a:endPar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endParaRPr>
          </a:p>
          <a:p>
            <a:pPr lvl="0" algn="l">
              <a:lnSpc>
                <a:spcPct val="120000"/>
              </a:lnSpc>
              <a:buClrTx/>
              <a:buSzTx/>
              <a:buFontTx/>
            </a:pPr>
            <a:r>
              <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rPr>
              <a:t>社团建设目标</a:t>
            </a:r>
            <a:endPar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endParaRPr>
          </a:p>
        </p:txBody>
      </p:sp>
      <p:sp>
        <p:nvSpPr>
          <p:cNvPr id="11" name="矩形 10"/>
          <p:cNvSpPr/>
          <p:nvPr>
            <p:custDataLst>
              <p:tags r:id="rId4"/>
            </p:custDataLst>
          </p:nvPr>
        </p:nvSpPr>
        <p:spPr>
          <a:xfrm>
            <a:off x="3035935" y="4738909"/>
            <a:ext cx="640080" cy="584835"/>
          </a:xfrm>
          <a:prstGeom prst="rect">
            <a:avLst/>
          </a:prstGeom>
        </p:spPr>
        <p:txBody>
          <a:bodyPr wrap="square" anchor="ctr" anchorCtr="0">
            <a:normAutofit/>
          </a:bodyPr>
          <a:lstStyle/>
          <a:p>
            <a:pPr lvl="0" algn="ctr">
              <a:buClrTx/>
              <a:buSzTx/>
              <a:buFontTx/>
            </a:pPr>
            <a:r>
              <a:rPr lang="en-US" altLang="zh-CN" sz="3200" b="1" dirty="0">
                <a:solidFill>
                  <a:schemeClr val="accent1"/>
                </a:solidFill>
                <a:latin typeface="Arial" panose="020B0604020202020204" pitchFamily="34" charset="0"/>
                <a:ea typeface="幼圆" panose="02010509060101010101" pitchFamily="49" charset="-122"/>
                <a:sym typeface="Arial" panose="020B0604020202020204" pitchFamily="34" charset="0"/>
              </a:rPr>
              <a:t>03</a:t>
            </a:r>
            <a:endParaRPr lang="en-US" altLang="zh-CN" sz="3200" b="1" dirty="0">
              <a:solidFill>
                <a:schemeClr val="accent1"/>
              </a:solidFill>
              <a:latin typeface="Arial" panose="020B0604020202020204" pitchFamily="34" charset="0"/>
              <a:ea typeface="幼圆" panose="02010509060101010101" pitchFamily="49" charset="-122"/>
              <a:sym typeface="Arial" panose="020B0604020202020204" pitchFamily="34" charset="0"/>
            </a:endParaRPr>
          </a:p>
        </p:txBody>
      </p:sp>
      <p:sp>
        <p:nvSpPr>
          <p:cNvPr id="25" name="矩形 24"/>
          <p:cNvSpPr/>
          <p:nvPr>
            <p:custDataLst>
              <p:tags r:id="rId5"/>
            </p:custDataLst>
          </p:nvPr>
        </p:nvSpPr>
        <p:spPr>
          <a:xfrm>
            <a:off x="2961481" y="1761748"/>
            <a:ext cx="3556000" cy="1009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lnSpc>
                <a:spcPct val="120000"/>
              </a:lnSpc>
            </a:pPr>
            <a:endParaRPr lang="zh-CN" altLang="en-US">
              <a:solidFill>
                <a:schemeClr val="lt1"/>
              </a:solidFill>
              <a:latin typeface="Arial" panose="020B0604020202020204" pitchFamily="34" charset="0"/>
              <a:ea typeface="幼圆" panose="02010509060101010101" pitchFamily="49" charset="-122"/>
              <a:sym typeface="Arial" panose="020B0604020202020204" pitchFamily="34" charset="0"/>
            </a:endParaRPr>
          </a:p>
        </p:txBody>
      </p:sp>
      <p:sp>
        <p:nvSpPr>
          <p:cNvPr id="26" name="文本框 25"/>
          <p:cNvSpPr txBox="1"/>
          <p:nvPr>
            <p:custDataLst>
              <p:tags r:id="rId6"/>
            </p:custDataLst>
          </p:nvPr>
        </p:nvSpPr>
        <p:spPr>
          <a:xfrm>
            <a:off x="4863941" y="1251208"/>
            <a:ext cx="1366520" cy="400050"/>
          </a:xfrm>
          <a:prstGeom prst="rect">
            <a:avLst/>
          </a:prstGeom>
          <a:noFill/>
        </p:spPr>
        <p:txBody>
          <a:bodyPr wrap="square" rtlCol="0">
            <a:normAutofit fontScale="92500" lnSpcReduction="10000"/>
          </a:bodyPr>
          <a:lstStyle/>
          <a:p>
            <a:pPr>
              <a:lnSpc>
                <a:spcPct val="120000"/>
              </a:lnSpc>
            </a:pPr>
            <a:r>
              <a:rPr lang="en-US" altLang="zh-CN" sz="2000" dirty="0">
                <a:solidFill>
                  <a:schemeClr val="tx1">
                    <a:lumMod val="85000"/>
                    <a:lumOff val="15000"/>
                  </a:schemeClr>
                </a:solidFill>
                <a:latin typeface="Arial" panose="020B0604020202020204" pitchFamily="34" charset="0"/>
                <a:ea typeface="幼圆" panose="02010509060101010101" pitchFamily="49" charset="-122"/>
                <a:sym typeface="Arial" panose="020B0604020202020204" pitchFamily="34" charset="0"/>
              </a:rPr>
              <a:t>/ Contents</a:t>
            </a:r>
            <a:endParaRPr lang="en-US" altLang="zh-CN" sz="2000" dirty="0">
              <a:solidFill>
                <a:schemeClr val="tx1">
                  <a:lumMod val="85000"/>
                  <a:lumOff val="15000"/>
                </a:schemeClr>
              </a:solidFill>
              <a:latin typeface="Arial" panose="020B0604020202020204" pitchFamily="34" charset="0"/>
              <a:ea typeface="幼圆" panose="02010509060101010101" pitchFamily="49" charset="-122"/>
              <a:sym typeface="Arial" panose="020B0604020202020204" pitchFamily="34" charset="0"/>
            </a:endParaRPr>
          </a:p>
        </p:txBody>
      </p:sp>
      <p:sp>
        <p:nvSpPr>
          <p:cNvPr id="27" name="矩形 26"/>
          <p:cNvSpPr/>
          <p:nvPr>
            <p:custDataLst>
              <p:tags r:id="rId7"/>
            </p:custDataLst>
          </p:nvPr>
        </p:nvSpPr>
        <p:spPr>
          <a:xfrm>
            <a:off x="3249136" y="863858"/>
            <a:ext cx="1604010" cy="831215"/>
          </a:xfrm>
          <a:prstGeom prst="rect">
            <a:avLst/>
          </a:prstGeom>
        </p:spPr>
        <p:txBody>
          <a:bodyPr wrap="square" anchor="b" anchorCtr="0">
            <a:normAutofit fontScale="92500" lnSpcReduction="10000"/>
          </a:bodyPr>
          <a:lstStyle/>
          <a:p>
            <a:pPr algn="r" fontAlgn="auto">
              <a:lnSpc>
                <a:spcPct val="120000"/>
              </a:lnSpc>
            </a:pPr>
            <a:r>
              <a:rPr lang="zh-CN" altLang="en-US" sz="4800">
                <a:solidFill>
                  <a:schemeClr val="tx1">
                    <a:lumMod val="85000"/>
                    <a:lumOff val="15000"/>
                  </a:schemeClr>
                </a:solidFill>
                <a:latin typeface="Arial" panose="020B0604020202020204" pitchFamily="34" charset="0"/>
                <a:ea typeface="汉仪乐喵体W" panose="00020600040101010101" pitchFamily="18" charset="-122"/>
                <a:sym typeface="Arial" panose="020B0604020202020204" pitchFamily="34" charset="0"/>
              </a:rPr>
              <a:t>目 录</a:t>
            </a:r>
            <a:endParaRPr lang="zh-CN" altLang="en-US" sz="4800">
              <a:solidFill>
                <a:schemeClr val="tx1">
                  <a:lumMod val="85000"/>
                  <a:lumOff val="15000"/>
                </a:schemeClr>
              </a:solidFill>
              <a:latin typeface="Arial" panose="020B0604020202020204" pitchFamily="34" charset="0"/>
              <a:ea typeface="汉仪乐喵体W" panose="00020600040101010101" pitchFamily="18" charset="-122"/>
              <a:sym typeface="Arial" panose="020B0604020202020204" pitchFamily="34" charset="0"/>
            </a:endParaRPr>
          </a:p>
        </p:txBody>
      </p:sp>
      <p:sp>
        <p:nvSpPr>
          <p:cNvPr id="33" name="矩形 32"/>
          <p:cNvSpPr/>
          <p:nvPr>
            <p:custDataLst>
              <p:tags r:id="rId8"/>
            </p:custDataLst>
          </p:nvPr>
        </p:nvSpPr>
        <p:spPr>
          <a:xfrm>
            <a:off x="2959100" y="2561371"/>
            <a:ext cx="793115" cy="79311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lang="zh-CN" altLang="en-US">
              <a:solidFill>
                <a:schemeClr val="lt1"/>
              </a:solidFill>
              <a:latin typeface="Arial" panose="020B0604020202020204" pitchFamily="34" charset="0"/>
              <a:ea typeface="幼圆" panose="02010509060101010101" pitchFamily="49" charset="-122"/>
              <a:sym typeface="Arial" panose="020B0604020202020204" pitchFamily="34" charset="0"/>
            </a:endParaRPr>
          </a:p>
        </p:txBody>
      </p:sp>
      <p:sp>
        <p:nvSpPr>
          <p:cNvPr id="34" name="矩形 33"/>
          <p:cNvSpPr/>
          <p:nvPr>
            <p:custDataLst>
              <p:tags r:id="rId9"/>
            </p:custDataLst>
          </p:nvPr>
        </p:nvSpPr>
        <p:spPr>
          <a:xfrm>
            <a:off x="3946525" y="2544581"/>
            <a:ext cx="2870200" cy="4176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0" numCol="1" spcCol="0" rtlCol="0" fromWordArt="0" anchor="ctr" anchorCtr="0" forceAA="0" compatLnSpc="1">
            <a:normAutofit/>
          </a:bodyPr>
          <a:lstStyle/>
          <a:p>
            <a:pPr lvl="0" algn="l">
              <a:lnSpc>
                <a:spcPct val="120000"/>
              </a:lnSpc>
              <a:buClrTx/>
              <a:buSzTx/>
              <a:buFontTx/>
            </a:pPr>
            <a:r>
              <a:rPr lang="zh-CN" altLang="en-US" sz="2000" b="1" spc="300">
                <a:solidFill>
                  <a:schemeClr val="tx1">
                    <a:lumMod val="85000"/>
                    <a:lumOff val="15000"/>
                  </a:schemeClr>
                </a:solidFill>
                <a:uFillTx/>
                <a:latin typeface="Arial" panose="020B0604020202020204" pitchFamily="34" charset="0"/>
                <a:ea typeface="幼圆" panose="02010509060101010101" pitchFamily="49" charset="-122"/>
                <a:cs typeface="Arial" panose="020B0604020202020204" pitchFamily="34" charset="0"/>
                <a:sym typeface="Arial" panose="020B0604020202020204" pitchFamily="34" charset="0"/>
              </a:rPr>
              <a:t>本学年运营情况</a:t>
            </a:r>
            <a:endParaRPr lang="zh-CN" altLang="en-US" sz="2000" b="1" spc="300">
              <a:solidFill>
                <a:schemeClr val="tx1">
                  <a:lumMod val="85000"/>
                  <a:lumOff val="15000"/>
                </a:schemeClr>
              </a:solidFill>
              <a:uFillTx/>
              <a:latin typeface="Arial" panose="020B0604020202020204" pitchFamily="34" charset="0"/>
              <a:ea typeface="幼圆" panose="02010509060101010101" pitchFamily="49" charset="-122"/>
              <a:cs typeface="Arial" panose="020B0604020202020204" pitchFamily="34" charset="0"/>
              <a:sym typeface="Arial" panose="020B0604020202020204" pitchFamily="34" charset="0"/>
            </a:endParaRPr>
          </a:p>
        </p:txBody>
      </p:sp>
      <p:sp>
        <p:nvSpPr>
          <p:cNvPr id="35" name="文本框 34"/>
          <p:cNvSpPr txBox="1"/>
          <p:nvPr>
            <p:custDataLst>
              <p:tags r:id="rId10"/>
            </p:custDataLst>
          </p:nvPr>
        </p:nvSpPr>
        <p:spPr>
          <a:xfrm>
            <a:off x="3946525" y="3005871"/>
            <a:ext cx="2870200" cy="926465"/>
          </a:xfrm>
          <a:prstGeom prst="rect">
            <a:avLst/>
          </a:prstGeom>
          <a:noFill/>
        </p:spPr>
        <p:txBody>
          <a:bodyPr wrap="square" lIns="91440" tIns="0" rIns="91440" bIns="45720">
            <a:normAutofit/>
          </a:bodyPr>
          <a:lstStyle/>
          <a:p>
            <a:pPr lvl="0" algn="l">
              <a:lnSpc>
                <a:spcPct val="120000"/>
              </a:lnSpc>
              <a:buClrTx/>
              <a:buSzTx/>
              <a:buFontTx/>
            </a:pPr>
            <a:r>
              <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rPr>
              <a:t>中大活动</a:t>
            </a:r>
            <a:endPar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endParaRPr>
          </a:p>
          <a:p>
            <a:pPr lvl="0" algn="l">
              <a:lnSpc>
                <a:spcPct val="120000"/>
              </a:lnSpc>
              <a:buClrTx/>
              <a:buSzTx/>
              <a:buFontTx/>
            </a:pPr>
            <a:r>
              <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rPr>
              <a:t>日常活动</a:t>
            </a:r>
            <a:endPar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endParaRPr>
          </a:p>
        </p:txBody>
      </p:sp>
      <p:sp>
        <p:nvSpPr>
          <p:cNvPr id="36" name="矩形 35"/>
          <p:cNvSpPr/>
          <p:nvPr>
            <p:custDataLst>
              <p:tags r:id="rId11"/>
            </p:custDataLst>
          </p:nvPr>
        </p:nvSpPr>
        <p:spPr>
          <a:xfrm>
            <a:off x="3035935" y="2676941"/>
            <a:ext cx="640080" cy="584835"/>
          </a:xfrm>
          <a:prstGeom prst="rect">
            <a:avLst/>
          </a:prstGeom>
        </p:spPr>
        <p:txBody>
          <a:bodyPr wrap="square" anchor="ctr" anchorCtr="0">
            <a:normAutofit/>
          </a:bodyPr>
          <a:lstStyle/>
          <a:p>
            <a:pPr lvl="0" algn="ctr">
              <a:buClrTx/>
              <a:buSzTx/>
              <a:buFontTx/>
            </a:pPr>
            <a:r>
              <a:rPr lang="en-US" altLang="zh-CN" sz="3200" b="1" dirty="0">
                <a:solidFill>
                  <a:schemeClr val="accent1"/>
                </a:solidFill>
                <a:latin typeface="Arial" panose="020B0604020202020204" pitchFamily="34" charset="0"/>
                <a:ea typeface="幼圆" panose="02010509060101010101" pitchFamily="49" charset="-122"/>
                <a:sym typeface="Arial" panose="020B0604020202020204" pitchFamily="34" charset="0"/>
              </a:rPr>
              <a:t>01</a:t>
            </a:r>
            <a:endParaRPr lang="en-US" altLang="zh-CN" sz="3200" b="1" dirty="0">
              <a:solidFill>
                <a:schemeClr val="accent1"/>
              </a:solidFill>
              <a:latin typeface="Arial" panose="020B0604020202020204" pitchFamily="34" charset="0"/>
              <a:ea typeface="幼圆" panose="02010509060101010101" pitchFamily="49" charset="-122"/>
              <a:sym typeface="Arial" panose="020B0604020202020204" pitchFamily="34" charset="0"/>
            </a:endParaRPr>
          </a:p>
        </p:txBody>
      </p:sp>
      <p:sp>
        <p:nvSpPr>
          <p:cNvPr id="37" name="矩形 36"/>
          <p:cNvSpPr/>
          <p:nvPr>
            <p:custDataLst>
              <p:tags r:id="rId12"/>
            </p:custDataLst>
          </p:nvPr>
        </p:nvSpPr>
        <p:spPr>
          <a:xfrm>
            <a:off x="7407275" y="2561371"/>
            <a:ext cx="793115" cy="79311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lang="zh-CN" altLang="en-US">
              <a:solidFill>
                <a:schemeClr val="lt1"/>
              </a:solidFill>
              <a:latin typeface="Arial" panose="020B0604020202020204" pitchFamily="34" charset="0"/>
              <a:ea typeface="幼圆" panose="02010509060101010101" pitchFamily="49" charset="-122"/>
              <a:sym typeface="Arial" panose="020B0604020202020204" pitchFamily="34" charset="0"/>
            </a:endParaRPr>
          </a:p>
        </p:txBody>
      </p:sp>
      <p:sp>
        <p:nvSpPr>
          <p:cNvPr id="38" name="矩形 37"/>
          <p:cNvSpPr/>
          <p:nvPr>
            <p:custDataLst>
              <p:tags r:id="rId13"/>
            </p:custDataLst>
          </p:nvPr>
        </p:nvSpPr>
        <p:spPr>
          <a:xfrm>
            <a:off x="8394700" y="2544581"/>
            <a:ext cx="2870200" cy="4176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0" numCol="1" spcCol="0" rtlCol="0" fromWordArt="0" anchor="ctr" anchorCtr="0" forceAA="0" compatLnSpc="1">
            <a:normAutofit/>
          </a:bodyPr>
          <a:lstStyle/>
          <a:p>
            <a:pPr lvl="0" algn="l">
              <a:lnSpc>
                <a:spcPct val="120000"/>
              </a:lnSpc>
              <a:buClrTx/>
              <a:buSzTx/>
              <a:buFontTx/>
            </a:pPr>
            <a:r>
              <a:rPr lang="zh-CN" altLang="en-US" sz="2000" b="1" spc="300">
                <a:solidFill>
                  <a:schemeClr val="tx1">
                    <a:lumMod val="85000"/>
                    <a:lumOff val="15000"/>
                  </a:schemeClr>
                </a:solidFill>
                <a:uFillTx/>
                <a:latin typeface="Arial" panose="020B0604020202020204" pitchFamily="34" charset="0"/>
                <a:ea typeface="幼圆" panose="02010509060101010101" pitchFamily="49" charset="-122"/>
                <a:cs typeface="Arial" panose="020B0604020202020204" pitchFamily="34" charset="0"/>
                <a:sym typeface="Arial" panose="020B0604020202020204" pitchFamily="34" charset="0"/>
              </a:rPr>
              <a:t>社团特色</a:t>
            </a:r>
            <a:endParaRPr lang="zh-CN" altLang="en-US" sz="2000" b="1" spc="300">
              <a:solidFill>
                <a:schemeClr val="tx1">
                  <a:lumMod val="85000"/>
                  <a:lumOff val="15000"/>
                </a:schemeClr>
              </a:solidFill>
              <a:uFillTx/>
              <a:latin typeface="Arial" panose="020B0604020202020204" pitchFamily="34" charset="0"/>
              <a:ea typeface="幼圆" panose="02010509060101010101" pitchFamily="49" charset="-122"/>
              <a:cs typeface="Arial" panose="020B0604020202020204" pitchFamily="34" charset="0"/>
              <a:sym typeface="Arial" panose="020B0604020202020204" pitchFamily="34" charset="0"/>
            </a:endParaRPr>
          </a:p>
        </p:txBody>
      </p:sp>
      <p:sp>
        <p:nvSpPr>
          <p:cNvPr id="39" name="文本框 38"/>
          <p:cNvSpPr txBox="1"/>
          <p:nvPr>
            <p:custDataLst>
              <p:tags r:id="rId14"/>
            </p:custDataLst>
          </p:nvPr>
        </p:nvSpPr>
        <p:spPr>
          <a:xfrm>
            <a:off x="8394700" y="3005710"/>
            <a:ext cx="2870200" cy="926465"/>
          </a:xfrm>
          <a:prstGeom prst="rect">
            <a:avLst/>
          </a:prstGeom>
          <a:noFill/>
        </p:spPr>
        <p:txBody>
          <a:bodyPr wrap="square" lIns="91440" tIns="0" rIns="91440" bIns="45720">
            <a:normAutofit/>
          </a:bodyPr>
          <a:lstStyle/>
          <a:p>
            <a:pPr lvl="0" algn="l">
              <a:lnSpc>
                <a:spcPct val="120000"/>
              </a:lnSpc>
              <a:buClrTx/>
              <a:buSzTx/>
              <a:buFontTx/>
            </a:pPr>
            <a:r>
              <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rPr>
              <a:t>社团突出优势</a:t>
            </a:r>
            <a:endPar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endParaRPr>
          </a:p>
          <a:p>
            <a:pPr lvl="0" algn="l">
              <a:lnSpc>
                <a:spcPct val="120000"/>
              </a:lnSpc>
              <a:buClrTx/>
              <a:buSzTx/>
              <a:buFontTx/>
            </a:pPr>
            <a:r>
              <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rPr>
              <a:t>优秀社员储备</a:t>
            </a:r>
            <a:endPar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endParaRPr>
          </a:p>
          <a:p>
            <a:pPr lvl="0" algn="l">
              <a:lnSpc>
                <a:spcPct val="120000"/>
              </a:lnSpc>
              <a:buClrTx/>
              <a:buSzTx/>
              <a:buFontTx/>
            </a:pPr>
            <a:r>
              <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rPr>
              <a:t>校园文化契合</a:t>
            </a:r>
            <a:endParaRPr lang="zh-CN" altLang="en-US" sz="1600" spc="150">
              <a:solidFill>
                <a:schemeClr val="tx1">
                  <a:lumMod val="65000"/>
                  <a:lumOff val="35000"/>
                </a:schemeClr>
              </a:solidFill>
              <a:uFillTx/>
              <a:latin typeface="Arial" panose="020B0604020202020204" pitchFamily="34" charset="0"/>
              <a:ea typeface="幼圆" panose="02010509060101010101" pitchFamily="49" charset="-122"/>
              <a:sym typeface="Arial" panose="020B0604020202020204" pitchFamily="34" charset="0"/>
            </a:endParaRPr>
          </a:p>
        </p:txBody>
      </p:sp>
      <p:sp>
        <p:nvSpPr>
          <p:cNvPr id="40" name="矩形 39"/>
          <p:cNvSpPr/>
          <p:nvPr>
            <p:custDataLst>
              <p:tags r:id="rId15"/>
            </p:custDataLst>
          </p:nvPr>
        </p:nvSpPr>
        <p:spPr>
          <a:xfrm>
            <a:off x="7484110" y="2676941"/>
            <a:ext cx="640080" cy="584835"/>
          </a:xfrm>
          <a:prstGeom prst="rect">
            <a:avLst/>
          </a:prstGeom>
        </p:spPr>
        <p:txBody>
          <a:bodyPr wrap="square" anchor="ctr" anchorCtr="0">
            <a:normAutofit/>
          </a:bodyPr>
          <a:lstStyle/>
          <a:p>
            <a:pPr lvl="0" algn="ctr">
              <a:buClrTx/>
              <a:buSzTx/>
              <a:buFontTx/>
            </a:pPr>
            <a:r>
              <a:rPr lang="en-US" altLang="zh-CN" sz="3200" b="1" dirty="0">
                <a:solidFill>
                  <a:schemeClr val="accent1"/>
                </a:solidFill>
                <a:latin typeface="Arial" panose="020B0604020202020204" pitchFamily="34" charset="0"/>
                <a:ea typeface="幼圆" panose="02010509060101010101" pitchFamily="49" charset="-122"/>
                <a:sym typeface="Arial" panose="020B0604020202020204" pitchFamily="34" charset="0"/>
              </a:rPr>
              <a:t>02</a:t>
            </a:r>
            <a:endParaRPr lang="en-US" altLang="zh-CN" sz="3200" b="1" dirty="0">
              <a:solidFill>
                <a:schemeClr val="accent1"/>
              </a:solidFill>
              <a:latin typeface="Arial" panose="020B0604020202020204" pitchFamily="34" charset="0"/>
              <a:ea typeface="幼圆" panose="02010509060101010101" pitchFamily="49" charset="-122"/>
              <a:sym typeface="Arial" panose="020B0604020202020204" pitchFamily="34" charset="0"/>
            </a:endParaRPr>
          </a:p>
        </p:txBody>
      </p:sp>
    </p:spTree>
    <p:custDataLst>
      <p:tags r:id="rId1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4"/>
          </p:nvPr>
        </p:nvSpPr>
        <p:spPr>
          <a:xfrm>
            <a:off x="2241550" y="3153410"/>
            <a:ext cx="7691755" cy="1167765"/>
          </a:xfrm>
        </p:spPr>
        <p:txBody>
          <a:bodyPr>
            <a:noAutofit/>
          </a:bodyPr>
          <a:p>
            <a:r>
              <a:rPr lang="zh-CN" altLang="en-US">
                <a:latin typeface="微软雅黑" panose="020B0503020204020204" charset="-122"/>
                <a:ea typeface="微软雅黑" panose="020B0503020204020204" charset="-122"/>
              </a:rPr>
              <a:t>下一学年工作计划</a:t>
            </a:r>
            <a:endParaRPr lang="zh-CN" altLang="en-US">
              <a:latin typeface="微软雅黑" panose="020B0503020204020204" charset="-122"/>
              <a:ea typeface="微软雅黑" panose="020B0503020204020204" charset="-122"/>
            </a:endParaRPr>
          </a:p>
        </p:txBody>
      </p:sp>
      <p:sp>
        <p:nvSpPr>
          <p:cNvPr id="3" name="副标题 2"/>
          <p:cNvSpPr>
            <a:spLocks noGrp="1"/>
          </p:cNvSpPr>
          <p:nvPr>
            <p:ph type="subTitle" idx="13"/>
          </p:nvPr>
        </p:nvSpPr>
        <p:spPr/>
        <p:txBody>
          <a:bodyPr/>
          <a:p>
            <a:r>
              <a:rPr lang="en-US" altLang="zh-CN" sz="2800"/>
              <a:t>03</a:t>
            </a:r>
            <a:endParaRPr lang="en-US" altLang="zh-CN" sz="280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中大型活动</a:t>
            </a:r>
            <a:endParaRPr lang="zh-CN" altLang="en-US"/>
          </a:p>
        </p:txBody>
      </p:sp>
      <p:sp>
        <p:nvSpPr>
          <p:cNvPr id="3" name="内容占位符 2"/>
          <p:cNvSpPr>
            <a:spLocks noGrp="1"/>
          </p:cNvSpPr>
          <p:nvPr>
            <p:ph idx="1"/>
          </p:nvPr>
        </p:nvSpPr>
        <p:spPr/>
        <p:txBody>
          <a:bodyPr/>
          <a:p>
            <a:r>
              <a:rPr lang="zh-CN" altLang="en-US" sz="2000"/>
              <a:t>读书分享会</a:t>
            </a:r>
            <a:endParaRPr lang="zh-CN" altLang="en-US" sz="2000"/>
          </a:p>
          <a:p>
            <a:pPr marL="0" indent="457200">
              <a:buNone/>
            </a:pPr>
            <a:r>
              <a:rPr lang="zh-CN" altLang="en-US" sz="2000"/>
              <a:t>下一学年将在春夏学期初和秋冬学期初举行两场读书分享会，交流分享寒假/暑假共读书目的阅读感悟。</a:t>
            </a:r>
            <a:endParaRPr lang="zh-CN" altLang="en-US" sz="2000"/>
          </a:p>
          <a:p>
            <a:pPr marL="0" indent="457200">
              <a:buNone/>
            </a:pPr>
            <a:r>
              <a:rPr lang="zh-CN" altLang="en-US" sz="2000"/>
              <a:t>寒假共读书目：《局外人》阿贝尔</a:t>
            </a:r>
            <a:r>
              <a:rPr lang="en-US" altLang="zh-CN" sz="2000"/>
              <a:t>·</a:t>
            </a:r>
            <a:r>
              <a:rPr lang="zh-CN" altLang="en-US" sz="2000"/>
              <a:t>加缪</a:t>
            </a:r>
            <a:endParaRPr lang="zh-CN" altLang="en-US" sz="2000"/>
          </a:p>
          <a:p>
            <a:pPr marL="0" indent="457200">
              <a:buNone/>
            </a:pPr>
            <a:endParaRPr lang="zh-CN" altLang="en-US" sz="2000"/>
          </a:p>
        </p:txBody>
      </p:sp>
      <p:pic>
        <p:nvPicPr>
          <p:cNvPr id="6" name="图片 5"/>
          <p:cNvPicPr>
            <a:picLocks noChangeAspect="1"/>
          </p:cNvPicPr>
          <p:nvPr/>
        </p:nvPicPr>
        <p:blipFill>
          <a:blip r:embed="rId1"/>
          <a:stretch>
            <a:fillRect/>
          </a:stretch>
        </p:blipFill>
        <p:spPr>
          <a:xfrm>
            <a:off x="2286635" y="2950210"/>
            <a:ext cx="2573020" cy="3667760"/>
          </a:xfrm>
          <a:prstGeom prst="rect">
            <a:avLst/>
          </a:prstGeom>
        </p:spPr>
      </p:pic>
      <p:pic>
        <p:nvPicPr>
          <p:cNvPr id="7" name="图片 6"/>
          <p:cNvPicPr>
            <a:picLocks noChangeAspect="1"/>
          </p:cNvPicPr>
          <p:nvPr/>
        </p:nvPicPr>
        <p:blipFill>
          <a:blip r:embed="rId2"/>
          <a:stretch>
            <a:fillRect/>
          </a:stretch>
        </p:blipFill>
        <p:spPr>
          <a:xfrm>
            <a:off x="6772910" y="1920875"/>
            <a:ext cx="3166110" cy="4937125"/>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中大型活动</a:t>
            </a:r>
            <a:endParaRPr lang="zh-CN" altLang="en-US"/>
          </a:p>
        </p:txBody>
      </p:sp>
      <p:sp>
        <p:nvSpPr>
          <p:cNvPr id="3" name="内容占位符 2"/>
          <p:cNvSpPr>
            <a:spLocks noGrp="1"/>
          </p:cNvSpPr>
          <p:nvPr>
            <p:ph idx="1"/>
          </p:nvPr>
        </p:nvSpPr>
        <p:spPr>
          <a:xfrm>
            <a:off x="669925" y="952500"/>
            <a:ext cx="5498465" cy="5388610"/>
          </a:xfrm>
        </p:spPr>
        <p:txBody>
          <a:bodyPr/>
          <a:p>
            <a:r>
              <a:rPr sz="2000">
                <a:sym typeface="+mn-ea"/>
              </a:rPr>
              <a:t>参观海宁书城</a:t>
            </a:r>
            <a:endParaRPr sz="2000">
              <a:sym typeface="+mn-ea"/>
            </a:endParaRPr>
          </a:p>
          <a:p>
            <a:pPr marL="0" indent="457200">
              <a:buNone/>
            </a:pPr>
            <a:r>
              <a:rPr sz="2000">
                <a:sym typeface="+mn-ea"/>
              </a:rPr>
              <a:t>下学年我们将进行一次社团团建，组织社员们参观海宁书城，并挑选自己感兴趣的书籍，与社员们交流分享。 </a:t>
            </a:r>
            <a:endParaRPr lang="zh-CN" altLang="en-US" sz="2000"/>
          </a:p>
          <a:p>
            <a:r>
              <a:rPr lang="zh-CN" altLang="en-US" sz="2000"/>
              <a:t>阅读笔记漂流</a:t>
            </a:r>
            <a:endParaRPr lang="zh-CN" altLang="en-US" sz="2000"/>
          </a:p>
          <a:p>
            <a:pPr marL="0" indent="457200">
              <a:buNone/>
            </a:pPr>
            <a:r>
              <a:rPr lang="zh-CN" altLang="en-US" sz="2000"/>
              <a:t> 下学年我们将开展“阅读笔记漂流”活动，将一本阅读笔记本在校区内传递，参与者们可以在笔记本上记录近期阅读感悟、好句摘抄和好书推荐等内容，再传递给下一位参与者。活动时长约一个月。</a:t>
            </a:r>
            <a:endParaRPr lang="zh-CN" altLang="en-US" sz="2000"/>
          </a:p>
          <a:p>
            <a:pPr marL="0" indent="457200">
              <a:buNone/>
            </a:pPr>
            <a:endParaRPr lang="zh-CN" altLang="en-US" sz="2000"/>
          </a:p>
        </p:txBody>
      </p:sp>
      <p:pic>
        <p:nvPicPr>
          <p:cNvPr id="4" name="图片 3"/>
          <p:cNvPicPr>
            <a:picLocks noChangeAspect="1"/>
          </p:cNvPicPr>
          <p:nvPr/>
        </p:nvPicPr>
        <p:blipFill>
          <a:blip r:embed="rId1"/>
          <a:stretch>
            <a:fillRect/>
          </a:stretch>
        </p:blipFill>
        <p:spPr>
          <a:xfrm>
            <a:off x="9227820" y="3023235"/>
            <a:ext cx="2602230" cy="3470910"/>
          </a:xfrm>
          <a:prstGeom prst="rect">
            <a:avLst/>
          </a:prstGeom>
        </p:spPr>
      </p:pic>
      <p:pic>
        <p:nvPicPr>
          <p:cNvPr id="5" name="图片 4"/>
          <p:cNvPicPr>
            <a:picLocks noChangeAspect="1"/>
          </p:cNvPicPr>
          <p:nvPr/>
        </p:nvPicPr>
        <p:blipFill>
          <a:blip r:embed="rId2"/>
          <a:srcRect r="5667" b="12317"/>
          <a:stretch>
            <a:fillRect/>
          </a:stretch>
        </p:blipFill>
        <p:spPr>
          <a:xfrm>
            <a:off x="6353810" y="775335"/>
            <a:ext cx="2874010" cy="3562985"/>
          </a:xfrm>
          <a:prstGeom prst="rect">
            <a:avLst/>
          </a:prstGeom>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日常活动</a:t>
            </a:r>
            <a:endParaRPr lang="zh-CN" altLang="en-US"/>
          </a:p>
        </p:txBody>
      </p:sp>
      <p:sp>
        <p:nvSpPr>
          <p:cNvPr id="3" name="内容占位符 2"/>
          <p:cNvSpPr>
            <a:spLocks noGrp="1"/>
          </p:cNvSpPr>
          <p:nvPr>
            <p:ph idx="1"/>
          </p:nvPr>
        </p:nvSpPr>
        <p:spPr/>
        <p:txBody>
          <a:bodyPr/>
          <a:p>
            <a:r>
              <a:rPr lang="zh-CN" altLang="en-US" sz="2000"/>
              <a:t>公众号运营</a:t>
            </a:r>
            <a:endParaRPr lang="zh-CN" altLang="en-US" sz="2000"/>
          </a:p>
          <a:p>
            <a:pPr marL="0" indent="457200">
              <a:buNone/>
            </a:pPr>
            <a:r>
              <a:rPr lang="zh-CN" altLang="en-US" sz="2000"/>
              <a:t>每月好书推荐，由社员轮流推荐。</a:t>
            </a:r>
            <a:endParaRPr lang="zh-CN" altLang="en-US" sz="2000"/>
          </a:p>
          <a:p>
            <a:pPr marL="0" indent="457200">
              <a:buNone/>
            </a:pPr>
            <a:r>
              <a:rPr lang="zh-CN" altLang="en-US" sz="2000"/>
              <a:t>每周推送一个书籍相关思考题，挑选优秀评论给予奖励。</a:t>
            </a:r>
            <a:endParaRPr lang="zh-CN" altLang="en-US" sz="2000"/>
          </a:p>
          <a:p>
            <a:r>
              <a:rPr lang="zh-CN" altLang="en-US" sz="2000"/>
              <a:t>一杯咖啡一本好书</a:t>
            </a:r>
            <a:endParaRPr lang="zh-CN" altLang="en-US" sz="2000"/>
          </a:p>
          <a:p>
            <a:pPr marL="0" indent="457200">
              <a:buNone/>
            </a:pPr>
            <a:r>
              <a:rPr lang="zh-CN" altLang="en-US" sz="2000"/>
              <a:t>延续上一学年的图书馆咖啡厅阅读角的“一杯咖啡一本好书”活动。</a:t>
            </a:r>
            <a:endParaRPr lang="zh-CN" altLang="en-US" sz="2000"/>
          </a:p>
          <a:p>
            <a:r>
              <a:rPr lang="zh-CN" altLang="en-US" sz="2000"/>
              <a:t>在书院设立好书好句分享墙</a:t>
            </a:r>
            <a:endParaRPr lang="zh-CN" altLang="en-US" sz="2000"/>
          </a:p>
          <a:p>
            <a:pPr marL="0" indent="457200">
              <a:buNone/>
            </a:pPr>
            <a:r>
              <a:rPr lang="zh-CN" altLang="en-US" sz="2000"/>
              <a:t>书院的同学们可以随时将推荐的好书、遇见的好句以便利贴的形式展示在分享墙上，营造书院的阅读氛围。</a:t>
            </a:r>
            <a:endParaRPr lang="zh-CN" altLang="en-US" sz="200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社团建设目标</a:t>
            </a:r>
            <a:endParaRPr lang="zh-CN" altLang="en-US"/>
          </a:p>
        </p:txBody>
      </p:sp>
      <p:sp>
        <p:nvSpPr>
          <p:cNvPr id="3" name="内容占位符 2"/>
          <p:cNvSpPr>
            <a:spLocks noGrp="1"/>
          </p:cNvSpPr>
          <p:nvPr>
            <p:ph idx="1"/>
          </p:nvPr>
        </p:nvSpPr>
        <p:spPr/>
        <p:txBody>
          <a:bodyPr/>
          <a:p>
            <a:r>
              <a:rPr lang="zh-CN" altLang="en-US" sz="2000"/>
              <a:t>社团文化</a:t>
            </a:r>
            <a:endParaRPr lang="zh-CN" altLang="en-US" sz="2000"/>
          </a:p>
          <a:p>
            <a:pPr marL="0" indent="457200">
              <a:buNone/>
            </a:pPr>
            <a:r>
              <a:rPr lang="zh-CN" altLang="en-US" sz="2000"/>
              <a:t>提高社团凝聚力，定期举行社团内活动以营造社团内阅读氛围，提高社员阅读书籍、分享好书积极性。</a:t>
            </a:r>
            <a:endParaRPr lang="zh-CN" altLang="en-US" sz="2000"/>
          </a:p>
          <a:p>
            <a:pPr marL="0" indent="457200">
              <a:buNone/>
            </a:pPr>
            <a:r>
              <a:rPr sz="2000"/>
              <a:t>营造</a:t>
            </a:r>
            <a:r>
              <a:rPr lang="en-US" altLang="zh-CN" sz="2000"/>
              <a:t>“</a:t>
            </a:r>
            <a:r>
              <a:rPr sz="2000"/>
              <a:t>爱读书，读好书，善读书</a:t>
            </a:r>
            <a:r>
              <a:rPr lang="en-US" altLang="zh-CN" sz="2000"/>
              <a:t>”</a:t>
            </a:r>
            <a:r>
              <a:rPr sz="2000"/>
              <a:t>校园文化氛围，致力于丰富同学们的精神生活，启智增慧，树立崇高理想，涵养浩然正气。</a:t>
            </a:r>
            <a:endParaRPr lang="zh-CN" altLang="en-US" sz="2000"/>
          </a:p>
          <a:p>
            <a:r>
              <a:rPr lang="zh-CN" altLang="en-US" sz="2000"/>
              <a:t>社团规模</a:t>
            </a:r>
            <a:endParaRPr lang="zh-CN" altLang="en-US" sz="2000"/>
          </a:p>
          <a:p>
            <a:pPr marL="0" indent="457200">
              <a:buNone/>
            </a:pPr>
            <a:r>
              <a:rPr lang="zh-CN" altLang="en-US" sz="2000"/>
              <a:t>扩大核心社员规模：通过组织大型活动，吸纳更多同学成为社团核心成员。</a:t>
            </a:r>
            <a:endParaRPr lang="zh-CN" altLang="en-US" sz="2000"/>
          </a:p>
          <a:p>
            <a:pPr marL="0" indent="457200">
              <a:buNone/>
            </a:pPr>
            <a:r>
              <a:rPr lang="zh-CN" altLang="en-US" sz="2000"/>
              <a:t>扩大社团规模：在下半学年的纳新中，通过提前举办阅读分享会等读书活动吸引热爱阅读的同学加入阅读社。</a:t>
            </a:r>
            <a:endParaRPr lang="zh-CN" altLang="en-US" sz="200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4"/>
          </p:nvPr>
        </p:nvSpPr>
        <p:spPr/>
        <p:txBody>
          <a:bodyPr/>
          <a:p>
            <a:endParaRPr lang="zh-CN" altLang="en-US"/>
          </a:p>
        </p:txBody>
      </p:sp>
      <p:sp>
        <p:nvSpPr>
          <p:cNvPr id="3" name="标题 2"/>
          <p:cNvSpPr>
            <a:spLocks noGrp="1"/>
          </p:cNvSpPr>
          <p:nvPr>
            <p:ph type="title" idx="13"/>
          </p:nvPr>
        </p:nvSpPr>
        <p:spPr/>
        <p:txBody>
          <a:bodyPr/>
          <a:p>
            <a:r>
              <a:rPr lang="zh-CN" altLang="zh-CN" sz="6000" b="1" spc="600">
                <a:solidFill>
                  <a:schemeClr val="accent1"/>
                </a:solidFill>
                <a:latin typeface="微软雅黑" panose="020B0503020204020204" charset="-122"/>
                <a:ea typeface="微软雅黑" panose="020B0503020204020204" charset="-122"/>
              </a:rPr>
              <a:t>谢谢！</a:t>
            </a:r>
            <a:endParaRPr lang="zh-CN" altLang="en-US">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5400">
                <a:latin typeface="微软雅黑" panose="020B0503020204020204" charset="-122"/>
                <a:ea typeface="微软雅黑" panose="020B0503020204020204" charset="-122"/>
                <a:sym typeface="+mn-ea"/>
              </a:rPr>
              <a:t>本学年运营情况</a:t>
            </a:r>
            <a:endParaRPr lang="zh-CN" altLang="en-US" sz="5400" spc="150">
              <a:solidFill>
                <a:schemeClr val="tx1">
                  <a:lumMod val="65000"/>
                  <a:lumOff val="35000"/>
                </a:schemeClr>
              </a:solidFill>
              <a:latin typeface="微软雅黑" panose="020B0503020204020204" charset="-122"/>
              <a:ea typeface="微软雅黑" panose="020B0503020204020204" charset="-122"/>
              <a:sym typeface="Arial" panose="020B0604020202020204" pitchFamily="34" charset="0"/>
            </a:endParaRPr>
          </a:p>
        </p:txBody>
      </p:sp>
      <p:sp>
        <p:nvSpPr>
          <p:cNvPr id="3" name="文本占位符 2"/>
          <p:cNvSpPr>
            <a:spLocks noGrp="1"/>
          </p:cNvSpPr>
          <p:nvPr>
            <p:ph type="body" sz="quarter" idx="13"/>
          </p:nvPr>
        </p:nvSpPr>
        <p:spPr/>
        <p:txBody>
          <a:bodyPr/>
          <a:p>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中大型活动：阅读分享会《罪与罚》</a:t>
            </a:r>
            <a:r>
              <a:rPr lang="en-US" altLang="zh-CN"/>
              <a:t>2022.2.27</a:t>
            </a:r>
            <a:endParaRPr lang="en-US" altLang="zh-CN"/>
          </a:p>
        </p:txBody>
      </p:sp>
      <p:pic>
        <p:nvPicPr>
          <p:cNvPr id="4" name="内容占位符 3"/>
          <p:cNvPicPr>
            <a:picLocks noChangeAspect="1"/>
          </p:cNvPicPr>
          <p:nvPr>
            <p:ph idx="1"/>
          </p:nvPr>
        </p:nvPicPr>
        <p:blipFill>
          <a:blip r:embed="rId1"/>
          <a:stretch>
            <a:fillRect/>
          </a:stretch>
        </p:blipFill>
        <p:spPr>
          <a:xfrm>
            <a:off x="7434580" y="1156335"/>
            <a:ext cx="3743325" cy="5000625"/>
          </a:xfrm>
          <a:prstGeom prst="rect">
            <a:avLst/>
          </a:prstGeom>
        </p:spPr>
      </p:pic>
      <p:pic>
        <p:nvPicPr>
          <p:cNvPr id="5" name="图片 4"/>
          <p:cNvPicPr>
            <a:picLocks noChangeAspect="1"/>
          </p:cNvPicPr>
          <p:nvPr/>
        </p:nvPicPr>
        <p:blipFill>
          <a:blip r:embed="rId2"/>
          <a:stretch>
            <a:fillRect/>
          </a:stretch>
        </p:blipFill>
        <p:spPr>
          <a:xfrm>
            <a:off x="848360" y="1426845"/>
            <a:ext cx="6452267" cy="4320000"/>
          </a:xfrm>
          <a:prstGeom prst="rect">
            <a:avLst/>
          </a:prstGeom>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中大型活动：阅读分享会《乌合之众》</a:t>
            </a:r>
            <a:r>
              <a:rPr lang="en-US" altLang="zh-CN"/>
              <a:t>2022.9.18</a:t>
            </a:r>
            <a:endParaRPr lang="en-US" altLang="zh-CN"/>
          </a:p>
        </p:txBody>
      </p:sp>
      <p:pic>
        <p:nvPicPr>
          <p:cNvPr id="4" name="内容占位符 3"/>
          <p:cNvPicPr>
            <a:picLocks noChangeAspect="1"/>
          </p:cNvPicPr>
          <p:nvPr>
            <p:ph idx="1"/>
          </p:nvPr>
        </p:nvPicPr>
        <p:blipFill>
          <a:blip r:embed="rId1"/>
          <a:stretch>
            <a:fillRect/>
          </a:stretch>
        </p:blipFill>
        <p:spPr>
          <a:xfrm>
            <a:off x="7341870" y="885190"/>
            <a:ext cx="4046855" cy="5388610"/>
          </a:xfrm>
          <a:prstGeom prst="rect">
            <a:avLst/>
          </a:prstGeom>
        </p:spPr>
      </p:pic>
      <p:pic>
        <p:nvPicPr>
          <p:cNvPr id="5" name="图片 4"/>
          <p:cNvPicPr>
            <a:picLocks noChangeAspect="1"/>
          </p:cNvPicPr>
          <p:nvPr/>
        </p:nvPicPr>
        <p:blipFill>
          <a:blip r:embed="rId2"/>
          <a:stretch>
            <a:fillRect/>
          </a:stretch>
        </p:blipFill>
        <p:spPr>
          <a:xfrm>
            <a:off x="962025" y="1304290"/>
            <a:ext cx="6240000" cy="468000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中大型活动：世界读书日采访</a:t>
            </a:r>
            <a:r>
              <a:rPr lang="en-US" altLang="zh-CN"/>
              <a:t>——“</a:t>
            </a:r>
            <a:r>
              <a:t>你身边的人都在读这些书</a:t>
            </a:r>
            <a:r>
              <a:rPr lang="en-US" altLang="zh-CN"/>
              <a:t>”2022.4.23</a:t>
            </a:r>
            <a:endParaRPr lang="en-US" altLang="zh-CN"/>
          </a:p>
        </p:txBody>
      </p:sp>
      <p:pic>
        <p:nvPicPr>
          <p:cNvPr id="4" name="内容占位符 3"/>
          <p:cNvPicPr>
            <a:picLocks noChangeAspect="1"/>
          </p:cNvPicPr>
          <p:nvPr>
            <p:ph idx="1"/>
          </p:nvPr>
        </p:nvPicPr>
        <p:blipFill>
          <a:blip r:embed="rId1"/>
          <a:stretch>
            <a:fillRect/>
          </a:stretch>
        </p:blipFill>
        <p:spPr>
          <a:xfrm>
            <a:off x="6137275" y="3881120"/>
            <a:ext cx="4735195" cy="2896235"/>
          </a:xfrm>
          <a:prstGeom prst="rect">
            <a:avLst/>
          </a:prstGeom>
        </p:spPr>
      </p:pic>
      <p:pic>
        <p:nvPicPr>
          <p:cNvPr id="5" name="图片 4"/>
          <p:cNvPicPr>
            <a:picLocks noChangeAspect="1"/>
          </p:cNvPicPr>
          <p:nvPr/>
        </p:nvPicPr>
        <p:blipFill>
          <a:blip r:embed="rId2"/>
          <a:srcRect l="-3803"/>
          <a:stretch>
            <a:fillRect/>
          </a:stretch>
        </p:blipFill>
        <p:spPr>
          <a:xfrm>
            <a:off x="5975350" y="965200"/>
            <a:ext cx="4870452" cy="2880000"/>
          </a:xfrm>
          <a:prstGeom prst="rect">
            <a:avLst/>
          </a:prstGeom>
        </p:spPr>
      </p:pic>
      <p:pic>
        <p:nvPicPr>
          <p:cNvPr id="6" name="图片 5"/>
          <p:cNvPicPr>
            <a:picLocks noChangeAspect="1"/>
          </p:cNvPicPr>
          <p:nvPr/>
        </p:nvPicPr>
        <p:blipFill>
          <a:blip r:embed="rId3"/>
          <a:stretch>
            <a:fillRect/>
          </a:stretch>
        </p:blipFill>
        <p:spPr>
          <a:xfrm>
            <a:off x="1028065" y="937260"/>
            <a:ext cx="4816412" cy="2880000"/>
          </a:xfrm>
          <a:prstGeom prst="rect">
            <a:avLst/>
          </a:prstGeom>
        </p:spPr>
      </p:pic>
      <p:pic>
        <p:nvPicPr>
          <p:cNvPr id="7" name="图片 6"/>
          <p:cNvPicPr>
            <a:picLocks noChangeAspect="1"/>
          </p:cNvPicPr>
          <p:nvPr/>
        </p:nvPicPr>
        <p:blipFill>
          <a:blip r:embed="rId4"/>
          <a:stretch>
            <a:fillRect/>
          </a:stretch>
        </p:blipFill>
        <p:spPr>
          <a:xfrm>
            <a:off x="1027430" y="3844925"/>
            <a:ext cx="4816810" cy="295200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中大型活动：世界读书日采访</a:t>
            </a:r>
            <a:r>
              <a:rPr lang="en-US" altLang="zh-CN"/>
              <a:t>——“</a:t>
            </a:r>
            <a:r>
              <a:t>你身边的人都在读这些书</a:t>
            </a:r>
            <a:r>
              <a:rPr lang="en-US" altLang="zh-CN"/>
              <a:t>”2022.4.23</a:t>
            </a:r>
            <a:endParaRPr lang="en-US" altLang="zh-CN"/>
          </a:p>
        </p:txBody>
      </p:sp>
      <p:pic>
        <p:nvPicPr>
          <p:cNvPr id="9" name="内容占位符 8"/>
          <p:cNvPicPr>
            <a:picLocks noChangeAspect="1"/>
          </p:cNvPicPr>
          <p:nvPr>
            <p:ph idx="1"/>
          </p:nvPr>
        </p:nvPicPr>
        <p:blipFill>
          <a:blip r:embed="rId1"/>
          <a:stretch>
            <a:fillRect/>
          </a:stretch>
        </p:blipFill>
        <p:spPr>
          <a:xfrm>
            <a:off x="986790" y="994410"/>
            <a:ext cx="4832128" cy="2880000"/>
          </a:xfrm>
          <a:prstGeom prst="rect">
            <a:avLst/>
          </a:prstGeom>
        </p:spPr>
      </p:pic>
      <p:pic>
        <p:nvPicPr>
          <p:cNvPr id="10" name="图片 9"/>
          <p:cNvPicPr>
            <a:picLocks noChangeAspect="1"/>
          </p:cNvPicPr>
          <p:nvPr/>
        </p:nvPicPr>
        <p:blipFill>
          <a:blip r:embed="rId2"/>
          <a:stretch>
            <a:fillRect/>
          </a:stretch>
        </p:blipFill>
        <p:spPr>
          <a:xfrm>
            <a:off x="6186170" y="994410"/>
            <a:ext cx="4834968" cy="2880000"/>
          </a:xfrm>
          <a:prstGeom prst="rect">
            <a:avLst/>
          </a:prstGeom>
        </p:spPr>
      </p:pic>
      <p:pic>
        <p:nvPicPr>
          <p:cNvPr id="11" name="图片 10"/>
          <p:cNvPicPr>
            <a:picLocks noChangeAspect="1"/>
          </p:cNvPicPr>
          <p:nvPr/>
        </p:nvPicPr>
        <p:blipFill>
          <a:blip r:embed="rId3"/>
          <a:stretch>
            <a:fillRect/>
          </a:stretch>
        </p:blipFill>
        <p:spPr>
          <a:xfrm>
            <a:off x="3669665" y="994410"/>
            <a:ext cx="4853305" cy="5434330"/>
          </a:xfrm>
          <a:prstGeom prst="rect">
            <a:avLst/>
          </a:prstGeom>
        </p:spPr>
      </p:pic>
      <p:pic>
        <p:nvPicPr>
          <p:cNvPr id="12" name="图片 11"/>
          <p:cNvPicPr>
            <a:picLocks noChangeAspect="1"/>
          </p:cNvPicPr>
          <p:nvPr/>
        </p:nvPicPr>
        <p:blipFill>
          <a:blip r:embed="rId4"/>
          <a:stretch>
            <a:fillRect/>
          </a:stretch>
        </p:blipFill>
        <p:spPr>
          <a:xfrm>
            <a:off x="825500" y="994410"/>
            <a:ext cx="10420350" cy="4819650"/>
          </a:xfrm>
          <a:prstGeom prst="rect">
            <a:avLst/>
          </a:prstGeom>
        </p:spPr>
      </p:pic>
      <p:pic>
        <p:nvPicPr>
          <p:cNvPr id="13" name="图片 12"/>
          <p:cNvPicPr>
            <a:picLocks noChangeAspect="1"/>
          </p:cNvPicPr>
          <p:nvPr/>
        </p:nvPicPr>
        <p:blipFill>
          <a:blip r:embed="rId5"/>
          <a:stretch>
            <a:fillRect/>
          </a:stretch>
        </p:blipFill>
        <p:spPr>
          <a:xfrm>
            <a:off x="778510" y="969010"/>
            <a:ext cx="10634980" cy="4919980"/>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中大型活动：环湖踏春</a:t>
            </a:r>
            <a:endParaRPr lang="zh-CN" altLang="en-US"/>
          </a:p>
        </p:txBody>
      </p:sp>
      <p:pic>
        <p:nvPicPr>
          <p:cNvPr id="4" name="内容占位符 3"/>
          <p:cNvPicPr>
            <a:picLocks noChangeAspect="1"/>
          </p:cNvPicPr>
          <p:nvPr>
            <p:ph idx="1"/>
          </p:nvPr>
        </p:nvPicPr>
        <p:blipFill>
          <a:blip r:embed="rId1"/>
          <a:stretch>
            <a:fillRect/>
          </a:stretch>
        </p:blipFill>
        <p:spPr>
          <a:xfrm>
            <a:off x="1390015" y="1074420"/>
            <a:ext cx="9410700" cy="514350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中大型活动：环湖踏春</a:t>
            </a:r>
            <a:endParaRPr lang="zh-CN" altLang="en-US"/>
          </a:p>
        </p:txBody>
      </p:sp>
      <p:pic>
        <p:nvPicPr>
          <p:cNvPr id="5" name="内容占位符 4"/>
          <p:cNvPicPr>
            <a:picLocks noChangeAspect="1"/>
          </p:cNvPicPr>
          <p:nvPr>
            <p:ph idx="1"/>
          </p:nvPr>
        </p:nvPicPr>
        <p:blipFill>
          <a:blip r:embed="rId1"/>
          <a:stretch>
            <a:fillRect/>
          </a:stretch>
        </p:blipFill>
        <p:spPr>
          <a:xfrm>
            <a:off x="753745" y="1010920"/>
            <a:ext cx="4801415" cy="3600000"/>
          </a:xfrm>
          <a:prstGeom prst="rect">
            <a:avLst/>
          </a:prstGeom>
        </p:spPr>
      </p:pic>
      <p:pic>
        <p:nvPicPr>
          <p:cNvPr id="6" name="图片 5"/>
          <p:cNvPicPr>
            <a:picLocks noChangeAspect="1"/>
          </p:cNvPicPr>
          <p:nvPr/>
        </p:nvPicPr>
        <p:blipFill>
          <a:blip r:embed="rId2"/>
          <a:stretch>
            <a:fillRect/>
          </a:stretch>
        </p:blipFill>
        <p:spPr>
          <a:xfrm>
            <a:off x="3316605" y="1645285"/>
            <a:ext cx="5277774" cy="3960000"/>
          </a:xfrm>
          <a:prstGeom prst="rect">
            <a:avLst/>
          </a:prstGeom>
        </p:spPr>
      </p:pic>
      <p:pic>
        <p:nvPicPr>
          <p:cNvPr id="7" name="图片 6"/>
          <p:cNvPicPr>
            <a:picLocks noChangeAspect="1"/>
          </p:cNvPicPr>
          <p:nvPr/>
        </p:nvPicPr>
        <p:blipFill>
          <a:blip r:embed="rId3"/>
          <a:stretch>
            <a:fillRect/>
          </a:stretch>
        </p:blipFill>
        <p:spPr>
          <a:xfrm>
            <a:off x="7666990" y="2188210"/>
            <a:ext cx="3240000" cy="432000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1.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14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9.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7.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15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6.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6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5.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6.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979"/>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979"/>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9.xml><?xml version="1.0" encoding="utf-8"?>
<p:tagLst xmlns:p="http://schemas.openxmlformats.org/presentationml/2006/main">
  <p:tag name="KSO_WM_TAG_VERSION" val="1.0"/>
  <p:tag name="KSO_WM_BEAUTIFY_FLAG" val="#wm#"/>
  <p:tag name="KSO_WM_TEMPLATE_CATEGORY" val="custom"/>
  <p:tag name="KSO_WM_TEMPLATE_INDEX" val="20205979"/>
  <p:tag name="KSO_WM_TEMPLATE_SUBCATEGORY" val="0"/>
  <p:tag name="KSO_WM_TEMPLATE_MASTER_TYPE" val="1"/>
  <p:tag name="KSO_WM_TEMPLATE_COLOR_TYPE" val="1"/>
  <p:tag name="KSO_WM_TEMPLATE_MASTER_THUMB_INDEX" val="12"/>
  <p:tag name="KSO_WM_TEMPLATE_THUMBS_INDEX" val="1、4、7、9、11、12、14、15、16、17、20、23、2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26"/>
  <p:tag name="KSO_WM_UNIT_TYPE" val="b"/>
  <p:tag name="KSO_WM_UNIT_INDEX" val="1"/>
  <p:tag name="KSO_WM_TEMPLATE_CATEGORY" val="custom"/>
  <p:tag name="KSO_WM_TEMPLATE_INDEX" val="20205979"/>
  <p:tag name="KSO_WM_UNIT_ID" val="custom20205979_1*b*1"/>
  <p:tag name="KSO_WM_UNIT_PRESET_TEXT" val="单击此处添加副标题内容"/>
  <p:tag name="KSO_WM_UNIT_ISNUMDGMTITLE" val="0"/>
  <p:tag name="KSO_WM_UNIT_TEXT_FILL_FORE_SCHEMECOLOR_INDEX_BRIGHTNESS" val="0.15"/>
  <p:tag name="KSO_WM_UNIT_TEXT_FILL_FORE_SCHEMECOLOR_INDEX" val="13"/>
  <p:tag name="KSO_WM_UNIT_TEXT_FILL_TYPE"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10"/>
  <p:tag name="KSO_WM_UNIT_TYPE" val="a"/>
  <p:tag name="KSO_WM_UNIT_INDEX" val="1"/>
  <p:tag name="KSO_WM_TEMPLATE_CATEGORY" val="custom"/>
  <p:tag name="KSO_WM_TEMPLATE_INDEX" val="20205979"/>
  <p:tag name="KSO_WM_UNIT_ID" val="custom20205979_1*a*1"/>
  <p:tag name="KSO_WM_UNIT_PRESET_TEXT" val="世界读书日"/>
  <p:tag name="KSO_WM_UNIT_ISNUMDGMTITLE" val="0"/>
</p:tagLst>
</file>

<file path=ppt/tags/tag202.xml><?xml version="1.0" encoding="utf-8"?>
<p:tagLst xmlns:p="http://schemas.openxmlformats.org/presentationml/2006/main">
  <p:tag name="KSO_WM_BEAUTIFY_FLAG" val="#wm#"/>
  <p:tag name="KSO_WM_TEMPLATE_SUBCATEGORY" val="0"/>
  <p:tag name="KSO_WM_SLIDE_TYPE" val="title"/>
  <p:tag name="KSO_WM_SLIDE_SUBTYPE" val="pureTxt"/>
  <p:tag name="KSO_WM_SLIDE_ITEM_CNT" val="0"/>
  <p:tag name="KSO_WM_SLIDE_INDEX" val="1"/>
  <p:tag name="KSO_WM_TAG_VERSION" val="1.0"/>
  <p:tag name="KSO_WM_SLIDE_LAYOUT" val="a_b"/>
  <p:tag name="KSO_WM_SLIDE_LAYOUT_CNT" val="1_1"/>
  <p:tag name="KSO_WM_TEMPLATE_MASTER_TYPE" val="1"/>
  <p:tag name="KSO_WM_TEMPLATE_COLOR_TYPE" val="1"/>
  <p:tag name="KSO_WM_TEMPLATE_CATEGORY" val="custom"/>
  <p:tag name="KSO_WM_TEMPLATE_INDEX" val="20205979"/>
  <p:tag name="KSO_WM_SLIDE_ID" val="custom20205979_1"/>
  <p:tag name="KSO_WM_TEMPLATE_MASTER_THUMB_INDEX" val="12"/>
  <p:tag name="KSO_WM_TEMPLATE_THUMBS_INDEX" val="1、4、7、9、11、12、14、15、16、17、20、23、24"/>
</p:tagLst>
</file>

<file path=ppt/tags/tag203.xml><?xml version="1.0" encoding="utf-8"?>
<p:tagLst xmlns:p="http://schemas.openxmlformats.org/presentationml/2006/main">
  <p:tag name="KSO_WM_UNIT_LINE_FORE_SCHEMECOLOR_INDEX" val="5"/>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LAYERLEVEL" val="1_1_1"/>
  <p:tag name="KSO_WM_TAG_VERSION" val="1.0"/>
  <p:tag name="KSO_WM_BEAUTIFY_FLAG" val="#wm#"/>
  <p:tag name="KSO_WM_TEMPLATE_CATEGORY" val="custom"/>
  <p:tag name="KSO_WM_TEMPLATE_INDEX" val="20205979"/>
  <p:tag name="KSO_WM_UNIT_ID" val="custom20205979_4*l_h_i*1_3_1"/>
</p:tagLst>
</file>

<file path=ppt/tags/tag204.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TEMPLATE_CATEGORY" val="custom"/>
  <p:tag name="KSO_WM_TEMPLATE_INDEX" val="20205979"/>
  <p:tag name="KSO_WM_UNIT_ID" val="custom20205979_4*l_h_a*1_3_1"/>
  <p:tag name="KSO_WM_UNIT_PRESET_TEXT" val="单击此处添加标题"/>
  <p:tag name="KSO_WM_UNIT_ISNUMDGMTITLE" val="0"/>
</p:tagLst>
</file>

<file path=ppt/tags/tag205.xml><?xml version="1.0" encoding="utf-8"?>
<p:tagLst xmlns:p="http://schemas.openxmlformats.org/presentationml/2006/main">
  <p:tag name="KSO_WM_UNIT_TEXT_FILL_FORE_SCHEMECOLOR_INDEX" val="13"/>
  <p:tag name="KSO_WM_UNIT_TEXT_FILL_TYPE" val="1"/>
  <p:tag name="KSO_WM_UNIT_USESOURCEFORMAT_APPLY"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TEMPLATE_CATEGORY" val="custom"/>
  <p:tag name="KSO_WM_TEMPLATE_INDEX" val="20205979"/>
  <p:tag name="KSO_WM_UNIT_ID" val="custom20205979_4*l_h_f*1_3_1"/>
  <p:tag name="KSO_WM_UNIT_PRESET_TEXT" val="单击此处输入你的正文，文字是您思想的提炼，请尽量言简意赅的阐述观点"/>
  <p:tag name="KSO_WM_UNIT_SUBTYPE" val="a"/>
</p:tagLst>
</file>

<file path=ppt/tags/tag206.xml><?xml version="1.0" encoding="utf-8"?>
<p:tagLst xmlns:p="http://schemas.openxmlformats.org/presentationml/2006/main">
  <p:tag name="KSO_WM_UNIT_TEXT_FILL_FORE_SCHEMECOLOR_INDEX" val="5"/>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5979"/>
  <p:tag name="KSO_WM_UNIT_ID" val="custom20205979_4*l_h_i*1_3_1"/>
</p:tagLst>
</file>

<file path=ppt/tags/tag207.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LAYERLEVEL" val="1_1"/>
  <p:tag name="KSO_WM_TAG_VERSION" val="1.0"/>
  <p:tag name="KSO_WM_BEAUTIFY_FLAG" val="#wm#"/>
  <p:tag name="KSO_WM_TEMPLATE_CATEGORY" val="custom"/>
  <p:tag name="KSO_WM_TEMPLATE_INDEX" val="20205979"/>
  <p:tag name="KSO_WM_UNIT_ID" val="custom20205979_4*l_i*1_1"/>
</p:tagLst>
</file>

<file path=ppt/tags/tag208.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LAYERLEVEL" val="1"/>
  <p:tag name="KSO_WM_TAG_VERSION" val="1.0"/>
  <p:tag name="KSO_WM_BEAUTIFY_FLAG" val="#wm#"/>
  <p:tag name="KSO_WM_TEMPLATE_CATEGORY" val="custom"/>
  <p:tag name="KSO_WM_TEMPLATE_INDEX" val="20205979"/>
  <p:tag name="KSO_WM_UNIT_ID" val="custom20205979_4*b*1"/>
  <p:tag name="KSO_WM_UNIT_PRESET_TEXT" val="/ Contents"/>
  <p:tag name="KSO_WM_UNIT_ISNUMDGMTITLE" val="0"/>
</p:tagLst>
</file>

<file path=ppt/tags/tag209.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1"/>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5979"/>
  <p:tag name="KSO_WM_UNIT_ID" val="custom20205979_4*a*1"/>
  <p:tag name="KSO_WM_UNIT_PRESET_TEXT" val="目 录"/>
  <p:tag name="KSO_WM_UNIT_ISNUMDGMTITLE"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LINE_FORE_SCHEMECOLOR_INDEX" val="5"/>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LAYERLEVEL" val="1_1_1"/>
  <p:tag name="KSO_WM_TAG_VERSION" val="1.0"/>
  <p:tag name="KSO_WM_BEAUTIFY_FLAG" val="#wm#"/>
  <p:tag name="KSO_WM_TEMPLATE_CATEGORY" val="custom"/>
  <p:tag name="KSO_WM_TEMPLATE_INDEX" val="20205979"/>
  <p:tag name="KSO_WM_UNIT_ID" val="custom20205979_4*l_h_i*1_1_1"/>
</p:tagLst>
</file>

<file path=ppt/tags/tag211.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TEMPLATE_CATEGORY" val="custom"/>
  <p:tag name="KSO_WM_TEMPLATE_INDEX" val="20205979"/>
  <p:tag name="KSO_WM_UNIT_ID" val="custom20205979_4*l_h_a*1_1_1"/>
  <p:tag name="KSO_WM_UNIT_PRESET_TEXT" val="单击此处添加标题"/>
  <p:tag name="KSO_WM_UNIT_ISNUMDGMTITLE" val="0"/>
</p:tagLst>
</file>

<file path=ppt/tags/tag212.xml><?xml version="1.0" encoding="utf-8"?>
<p:tagLst xmlns:p="http://schemas.openxmlformats.org/presentationml/2006/main">
  <p:tag name="KSO_WM_UNIT_TEXT_FILL_FORE_SCHEMECOLOR_INDEX" val="13"/>
  <p:tag name="KSO_WM_UNIT_TEXT_FILL_TYPE" val="1"/>
  <p:tag name="KSO_WM_UNIT_USESOURCEFORMAT_APPLY"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TEMPLATE_CATEGORY" val="custom"/>
  <p:tag name="KSO_WM_TEMPLATE_INDEX" val="20205979"/>
  <p:tag name="KSO_WM_UNIT_ID" val="custom20205979_4*l_h_f*1_1_1"/>
  <p:tag name="KSO_WM_UNIT_PRESET_TEXT" val="单击此处输入你的正文，文字是您思想的提炼，请尽量言简意赅的阐述观点"/>
  <p:tag name="KSO_WM_UNIT_SUBTYPE" val="a"/>
</p:tagLst>
</file>

<file path=ppt/tags/tag213.xml><?xml version="1.0" encoding="utf-8"?>
<p:tagLst xmlns:p="http://schemas.openxmlformats.org/presentationml/2006/main">
  <p:tag name="KSO_WM_UNIT_TEXT_FILL_FORE_SCHEMECOLOR_INDEX" val="5"/>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5979"/>
  <p:tag name="KSO_WM_UNIT_ID" val="custom20205979_4*l_h_i*1_1_1"/>
</p:tagLst>
</file>

<file path=ppt/tags/tag214.xml><?xml version="1.0" encoding="utf-8"?>
<p:tagLst xmlns:p="http://schemas.openxmlformats.org/presentationml/2006/main">
  <p:tag name="KSO_WM_UNIT_LINE_FORE_SCHEMECOLOR_INDEX" val="5"/>
  <p:tag name="KSO_WM_UNIT_LINE_FILL_TYPE" val="2"/>
  <p:tag name="KSO_WM_UNIT_TEXT_FILL_FORE_SCHEMECOLOR_INDEX" val="2"/>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LAYERLEVEL" val="1_1_1"/>
  <p:tag name="KSO_WM_TAG_VERSION" val="1.0"/>
  <p:tag name="KSO_WM_BEAUTIFY_FLAG" val="#wm#"/>
  <p:tag name="KSO_WM_TEMPLATE_CATEGORY" val="custom"/>
  <p:tag name="KSO_WM_TEMPLATE_INDEX" val="20205979"/>
  <p:tag name="KSO_WM_UNIT_ID" val="custom20205979_4*l_h_i*1_2_1"/>
</p:tagLst>
</file>

<file path=ppt/tags/tag215.xml><?xml version="1.0" encoding="utf-8"?>
<p:tagLst xmlns:p="http://schemas.openxmlformats.org/presentationml/2006/main">
  <p:tag name="KSO_WM_UNIT_TEXT_FILL_FORE_SCHEMECOLOR_INDEX" val="13"/>
  <p:tag name="KSO_WM_UNIT_TEXT_FILL_TYPE" val="1"/>
  <p:tag name="KSO_WM_UNIT_USESOURCEFORMAT_APPLY" val="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TEMPLATE_CATEGORY" val="custom"/>
  <p:tag name="KSO_WM_TEMPLATE_INDEX" val="20205979"/>
  <p:tag name="KSO_WM_UNIT_ID" val="custom20205979_4*l_h_a*1_2_1"/>
  <p:tag name="KSO_WM_UNIT_PRESET_TEXT" val="单击此处添加标题"/>
  <p:tag name="KSO_WM_UNIT_ISNUMDGMTITLE" val="0"/>
</p:tagLst>
</file>

<file path=ppt/tags/tag216.xml><?xml version="1.0" encoding="utf-8"?>
<p:tagLst xmlns:p="http://schemas.openxmlformats.org/presentationml/2006/main">
  <p:tag name="KSO_WM_UNIT_TEXT_FILL_FORE_SCHEMECOLOR_INDEX" val="13"/>
  <p:tag name="KSO_WM_UNIT_TEXT_FILL_TYPE" val="1"/>
  <p:tag name="KSO_WM_UNIT_USESOURCEFORMAT_APPLY"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TEMPLATE_CATEGORY" val="custom"/>
  <p:tag name="KSO_WM_TEMPLATE_INDEX" val="20205979"/>
  <p:tag name="KSO_WM_UNIT_ID" val="custom20205979_4*l_h_f*1_2_1"/>
  <p:tag name="KSO_WM_UNIT_PRESET_TEXT" val="单击此处输入你的正文，文字是您思想的提炼，请尽量言简意赅的阐述观点"/>
  <p:tag name="KSO_WM_UNIT_SUBTYPE" val="a"/>
</p:tagLst>
</file>

<file path=ppt/tags/tag217.xml><?xml version="1.0" encoding="utf-8"?>
<p:tagLst xmlns:p="http://schemas.openxmlformats.org/presentationml/2006/main">
  <p:tag name="KSO_WM_UNIT_TEXT_FILL_FORE_SCHEMECOLOR_INDEX" val="5"/>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5979"/>
  <p:tag name="KSO_WM_UNIT_ID" val="custom20205979_4*l_h_i*1_2_1"/>
</p:tagLst>
</file>

<file path=ppt/tags/tag218.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b_l"/>
  <p:tag name="KSO_WM_SLIDE_LAYOUT_CNT" val="1_1_1"/>
  <p:tag name="KSO_WM_TEMPLATE_MASTER_TYPE" val="1"/>
  <p:tag name="KSO_WM_TEMPLATE_COLOR_TYPE" val="1"/>
  <p:tag name="KSO_WM_TEMPLATE_CATEGORY" val="custom"/>
  <p:tag name="KSO_WM_TEMPLATE_INDEX" val="20205979"/>
  <p:tag name="KSO_WM_SLIDE_ID" val="custom20205979_4"/>
</p:tagLst>
</file>

<file path=ppt/tags/tag219.xml><?xml version="1.0" encoding="utf-8"?>
<p:tagLst xmlns:p="http://schemas.openxmlformats.org/presentationml/2006/main">
  <p:tag name="KSO_WM_BEAUTIFY_FLAG" val="#wm#"/>
  <p:tag name="KSO_WM_TEMPLATE_CATEGORY" val="custom"/>
  <p:tag name="KSO_WM_TEMPLATE_INDEX" val="20205979"/>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205979"/>
</p:tagLst>
</file>

<file path=ppt/tags/tag221.xml><?xml version="1.0" encoding="utf-8"?>
<p:tagLst xmlns:p="http://schemas.openxmlformats.org/presentationml/2006/main">
  <p:tag name="KSO_WM_BEAUTIFY_FLAG" val="#wm#"/>
  <p:tag name="KSO_WM_TEMPLATE_CATEGORY" val="custom"/>
  <p:tag name="KSO_WM_TEMPLATE_INDEX" val="20205979"/>
</p:tagLst>
</file>

<file path=ppt/tags/tag222.xml><?xml version="1.0" encoding="utf-8"?>
<p:tagLst xmlns:p="http://schemas.openxmlformats.org/presentationml/2006/main">
  <p:tag name="KSO_WM_BEAUTIFY_FLAG" val="#wm#"/>
  <p:tag name="KSO_WM_TEMPLATE_CATEGORY" val="custom"/>
  <p:tag name="KSO_WM_TEMPLATE_INDEX" val="20205979"/>
</p:tagLst>
</file>

<file path=ppt/tags/tag223.xml><?xml version="1.0" encoding="utf-8"?>
<p:tagLst xmlns:p="http://schemas.openxmlformats.org/presentationml/2006/main">
  <p:tag name="KSO_WM_BEAUTIFY_FLAG" val="#wm#"/>
  <p:tag name="KSO_WM_TEMPLATE_CATEGORY" val="custom"/>
  <p:tag name="KSO_WM_TEMPLATE_INDEX" val="20205979"/>
</p:tagLst>
</file>

<file path=ppt/tags/tag224.xml><?xml version="1.0" encoding="utf-8"?>
<p:tagLst xmlns:p="http://schemas.openxmlformats.org/presentationml/2006/main">
  <p:tag name="KSO_WM_BEAUTIFY_FLAG" val="#wm#"/>
  <p:tag name="KSO_WM_TEMPLATE_CATEGORY" val="custom"/>
  <p:tag name="KSO_WM_TEMPLATE_INDEX" val="20205979"/>
</p:tagLst>
</file>

<file path=ppt/tags/tag225.xml><?xml version="1.0" encoding="utf-8"?>
<p:tagLst xmlns:p="http://schemas.openxmlformats.org/presentationml/2006/main">
  <p:tag name="KSO_WM_BEAUTIFY_FLAG" val="#wm#"/>
  <p:tag name="KSO_WM_TEMPLATE_CATEGORY" val="custom"/>
  <p:tag name="KSO_WM_TEMPLATE_INDEX" val="20205979"/>
</p:tagLst>
</file>

<file path=ppt/tags/tag226.xml><?xml version="1.0" encoding="utf-8"?>
<p:tagLst xmlns:p="http://schemas.openxmlformats.org/presentationml/2006/main">
  <p:tag name="KSO_WM_BEAUTIFY_FLAG" val="#wm#"/>
  <p:tag name="KSO_WM_TEMPLATE_CATEGORY" val="custom"/>
  <p:tag name="KSO_WM_TEMPLATE_INDEX" val="20205979"/>
</p:tagLst>
</file>

<file path=ppt/tags/tag227.xml><?xml version="1.0" encoding="utf-8"?>
<p:tagLst xmlns:p="http://schemas.openxmlformats.org/presentationml/2006/main">
  <p:tag name="KSO_WM_BEAUTIFY_FLAG" val="#wm#"/>
  <p:tag name="KSO_WM_TEMPLATE_CATEGORY" val="custom"/>
  <p:tag name="KSO_WM_TEMPLATE_INDEX" val="20205979"/>
</p:tagLst>
</file>

<file path=ppt/tags/tag228.xml><?xml version="1.0" encoding="utf-8"?>
<p:tagLst xmlns:p="http://schemas.openxmlformats.org/presentationml/2006/main">
  <p:tag name="KSO_WM_BEAUTIFY_FLAG" val="#wm#"/>
  <p:tag name="KSO_WM_TEMPLATE_CATEGORY" val="custom"/>
  <p:tag name="KSO_WM_TEMPLATE_INDEX" val="20205979"/>
</p:tagLst>
</file>

<file path=ppt/tags/tag229.xml><?xml version="1.0" encoding="utf-8"?>
<p:tagLst xmlns:p="http://schemas.openxmlformats.org/presentationml/2006/main">
  <p:tag name="KSO_WM_BEAUTIFY_FLAG" val="#wm#"/>
  <p:tag name="KSO_WM_TEMPLATE_CATEGORY" val="custom"/>
  <p:tag name="KSO_WM_TEMPLATE_INDEX" val="20205979"/>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979"/>
</p:tagLst>
</file>

<file path=ppt/tags/tag231.xml><?xml version="1.0" encoding="utf-8"?>
<p:tagLst xmlns:p="http://schemas.openxmlformats.org/presentationml/2006/main">
  <p:tag name="KSO_WM_BEAUTIFY_FLAG" val="#wm#"/>
  <p:tag name="KSO_WM_TEMPLATE_CATEGORY" val="custom"/>
  <p:tag name="KSO_WM_TEMPLATE_INDEX" val="20205979"/>
</p:tagLst>
</file>

<file path=ppt/tags/tag232.xml><?xml version="1.0" encoding="utf-8"?>
<p:tagLst xmlns:p="http://schemas.openxmlformats.org/presentationml/2006/main">
  <p:tag name="KSO_WM_BEAUTIFY_FLAG" val="#wm#"/>
  <p:tag name="KSO_WM_TEMPLATE_CATEGORY" val="custom"/>
  <p:tag name="KSO_WM_TEMPLATE_INDEX" val="20205979"/>
</p:tagLst>
</file>

<file path=ppt/tags/tag233.xml><?xml version="1.0" encoding="utf-8"?>
<p:tagLst xmlns:p="http://schemas.openxmlformats.org/presentationml/2006/main">
  <p:tag name="KSO_WM_BEAUTIFY_FLAG" val="#wm#"/>
  <p:tag name="KSO_WM_TEMPLATE_CATEGORY" val="custom"/>
  <p:tag name="KSO_WM_TEMPLATE_INDEX" val="20205979"/>
</p:tagLst>
</file>

<file path=ppt/tags/tag234.xml><?xml version="1.0" encoding="utf-8"?>
<p:tagLst xmlns:p="http://schemas.openxmlformats.org/presentationml/2006/main">
  <p:tag name="KSO_WM_BEAUTIFY_FLAG" val="#wm#"/>
  <p:tag name="KSO_WM_TEMPLATE_CATEGORY" val="custom"/>
  <p:tag name="KSO_WM_TEMPLATE_INDEX" val="20205979"/>
</p:tagLst>
</file>

<file path=ppt/tags/tag235.xml><?xml version="1.0" encoding="utf-8"?>
<p:tagLst xmlns:p="http://schemas.openxmlformats.org/presentationml/2006/main">
  <p:tag name="KSO_WM_BEAUTIFY_FLAG" val="#wm#"/>
  <p:tag name="KSO_WM_TEMPLATE_CATEGORY" val="custom"/>
  <p:tag name="KSO_WM_TEMPLATE_INDEX" val="20205979"/>
</p:tagLst>
</file>

<file path=ppt/tags/tag236.xml><?xml version="1.0" encoding="utf-8"?>
<p:tagLst xmlns:p="http://schemas.openxmlformats.org/presentationml/2006/main">
  <p:tag name="KSO_WM_BEAUTIFY_FLAG" val="#wm#"/>
  <p:tag name="KSO_WM_TEMPLATE_CATEGORY" val="custom"/>
  <p:tag name="KSO_WM_TEMPLATE_INDEX" val="20205979"/>
</p:tagLst>
</file>

<file path=ppt/tags/tag237.xml><?xml version="1.0" encoding="utf-8"?>
<p:tagLst xmlns:p="http://schemas.openxmlformats.org/presentationml/2006/main">
  <p:tag name="KSO_WM_BEAUTIFY_FLAG" val="#wm#"/>
  <p:tag name="KSO_WM_TEMPLATE_CATEGORY" val="custom"/>
  <p:tag name="KSO_WM_TEMPLATE_INDEX" val="20205979"/>
</p:tagLst>
</file>

<file path=ppt/tags/tag238.xml><?xml version="1.0" encoding="utf-8"?>
<p:tagLst xmlns:p="http://schemas.openxmlformats.org/presentationml/2006/main">
  <p:tag name="KSO_WM_BEAUTIFY_FLAG" val="#wm#"/>
  <p:tag name="KSO_WM_TEMPLATE_CATEGORY" val="custom"/>
  <p:tag name="KSO_WM_TEMPLATE_INDEX" val="20205979"/>
</p:tagLst>
</file>

<file path=ppt/tags/tag239.xml><?xml version="1.0" encoding="utf-8"?>
<p:tagLst xmlns:p="http://schemas.openxmlformats.org/presentationml/2006/main">
  <p:tag name="KSO_WM_BEAUTIFY_FLAG" val="#wm#"/>
  <p:tag name="KSO_WM_TEMPLATE_CATEGORY" val="custom"/>
  <p:tag name="KSO_WM_TEMPLATE_INDEX" val="20205979"/>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wm#"/>
  <p:tag name="KSO_WM_TEMPLATE_CATEGORY" val="custom"/>
  <p:tag name="KSO_WM_TEMPLATE_INDEX" val="20205979"/>
</p:tagLst>
</file>

<file path=ppt/tags/tag241.xml><?xml version="1.0" encoding="utf-8"?>
<p:tagLst xmlns:p="http://schemas.openxmlformats.org/presentationml/2006/main">
  <p:tag name="KSO_WM_BEAUTIFY_FLAG" val="#wm#"/>
  <p:tag name="KSO_WM_TEMPLATE_CATEGORY" val="custom"/>
  <p:tag name="KSO_WM_TEMPLATE_INDEX" val="20205979"/>
</p:tagLst>
</file>

<file path=ppt/tags/tag242.xml><?xml version="1.0" encoding="utf-8"?>
<p:tagLst xmlns:p="http://schemas.openxmlformats.org/presentationml/2006/main">
  <p:tag name="COMMONDATA" val="eyJoZGlkIjoiOWQ2NTRjNDI4NzdmOWMyZmM0ZGRjNjM1YzM5NTgwMmEifQ=="/>
  <p:tag name="KSO_WPP_MARK_KEY" val="8e472870-eef8-4396-9e41-14e7f2ab5f93"/>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2">
      <a:dk1>
        <a:sysClr val="windowText" lastClr="000000"/>
      </a:dk1>
      <a:lt1>
        <a:sysClr val="window" lastClr="FFFFFF"/>
      </a:lt1>
      <a:dk2>
        <a:srgbClr val="EFEAEB"/>
      </a:dk2>
      <a:lt2>
        <a:srgbClr val="FFFFFF"/>
      </a:lt2>
      <a:accent1>
        <a:srgbClr val="963650"/>
      </a:accent1>
      <a:accent2>
        <a:srgbClr val="833B5E"/>
      </a:accent2>
      <a:accent3>
        <a:srgbClr val="70406C"/>
      </a:accent3>
      <a:accent4>
        <a:srgbClr val="5C467A"/>
      </a:accent4>
      <a:accent5>
        <a:srgbClr val="494B88"/>
      </a:accent5>
      <a:accent6>
        <a:srgbClr val="365096"/>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1338</Words>
  <Application>WPS 演示</Application>
  <PresentationFormat>宽屏</PresentationFormat>
  <Paragraphs>139</Paragraphs>
  <Slides>25</Slides>
  <Notes>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25</vt:i4>
      </vt:variant>
    </vt:vector>
  </HeadingPairs>
  <TitlesOfParts>
    <vt:vector size="36" baseType="lpstr">
      <vt:lpstr>Arial</vt:lpstr>
      <vt:lpstr>宋体</vt:lpstr>
      <vt:lpstr>Wingdings</vt:lpstr>
      <vt:lpstr>Wingdings</vt:lpstr>
      <vt:lpstr>幼圆</vt:lpstr>
      <vt:lpstr>汉仪乐喵体W</vt:lpstr>
      <vt:lpstr>微软雅黑</vt:lpstr>
      <vt:lpstr>Arial Unicode MS</vt:lpstr>
      <vt:lpstr>Calibri</vt:lpstr>
      <vt:lpstr>Office 主题​​</vt:lpstr>
      <vt:lpstr>1_Office 主题​​</vt:lpstr>
      <vt:lpstr>年终答辩</vt:lpstr>
      <vt:lpstr>PowerPoint 演示文稿</vt:lpstr>
      <vt:lpstr>本学年运营情况</vt:lpstr>
      <vt:lpstr>中大型活动：阅读分享会《罪与罚》</vt:lpstr>
      <vt:lpstr>中大型活动：阅读分享会《乌合之众》</vt:lpstr>
      <vt:lpstr>中大型活动：世界读书日采访——“你身边的人都在读这些书”</vt:lpstr>
      <vt:lpstr>中大型活动：世界读书日采访——“你身边的人都在读这些书”</vt:lpstr>
      <vt:lpstr>中大型活动：环湖踏春</vt:lpstr>
      <vt:lpstr>中大型活动：环湖踏春</vt:lpstr>
      <vt:lpstr>中大型活动：参观游览金庸故居</vt:lpstr>
      <vt:lpstr>中大型活动：社团嘉年华阅读展板</vt:lpstr>
      <vt:lpstr>中大型活动：社团嘉年华阅读展板</vt:lpstr>
      <vt:lpstr>PowerPoint 演示文稿</vt:lpstr>
      <vt:lpstr>日常活动：一杯咖啡 一本好书</vt:lpstr>
      <vt:lpstr>日常活动：一杯咖啡 一本好书</vt:lpstr>
      <vt:lpstr>社团特色</vt:lpstr>
      <vt:lpstr>优秀社员储备</vt:lpstr>
      <vt:lpstr>突出优势</vt:lpstr>
      <vt:lpstr>校园文化契合度</vt:lpstr>
      <vt:lpstr>下一学年工作计划</vt:lpstr>
      <vt:lpstr>日常活动</vt:lpstr>
      <vt:lpstr>中大型活动</vt:lpstr>
      <vt:lpstr>大型活动</vt:lpstr>
      <vt:lpstr>社团建设目标</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夏夜的星</cp:lastModifiedBy>
  <cp:revision>179</cp:revision>
  <dcterms:created xsi:type="dcterms:W3CDTF">2019-06-19T02:08:00Z</dcterms:created>
  <dcterms:modified xsi:type="dcterms:W3CDTF">2023-01-06T04:20:46Z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700C93D3803C42AD84E16191DF092D2B</vt:lpwstr>
  </property>
</Properties>
</file>